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5"/>
  </p:notesMasterIdLst>
  <p:sldIdLst>
    <p:sldId id="256" r:id="rId2"/>
    <p:sldId id="257" r:id="rId3"/>
    <p:sldId id="274" r:id="rId4"/>
    <p:sldId id="258" r:id="rId5"/>
    <p:sldId id="292" r:id="rId6"/>
    <p:sldId id="275" r:id="rId7"/>
    <p:sldId id="276" r:id="rId8"/>
    <p:sldId id="277" r:id="rId9"/>
    <p:sldId id="278" r:id="rId10"/>
    <p:sldId id="279" r:id="rId11"/>
    <p:sldId id="280" r:id="rId12"/>
    <p:sldId id="281" r:id="rId13"/>
    <p:sldId id="282" r:id="rId14"/>
    <p:sldId id="283" r:id="rId15"/>
    <p:sldId id="284" r:id="rId16"/>
    <p:sldId id="285" r:id="rId17"/>
    <p:sldId id="286" r:id="rId18"/>
    <p:sldId id="287" r:id="rId19"/>
    <p:sldId id="288" r:id="rId20"/>
    <p:sldId id="289" r:id="rId21"/>
    <p:sldId id="290" r:id="rId22"/>
    <p:sldId id="291" r:id="rId23"/>
    <p:sldId id="259" r:id="rId24"/>
    <p:sldId id="260" r:id="rId25"/>
    <p:sldId id="271" r:id="rId26"/>
    <p:sldId id="294" r:id="rId27"/>
    <p:sldId id="263" r:id="rId28"/>
    <p:sldId id="264" r:id="rId29"/>
    <p:sldId id="293" r:id="rId30"/>
    <p:sldId id="296" r:id="rId31"/>
    <p:sldId id="297" r:id="rId32"/>
    <p:sldId id="298" r:id="rId33"/>
    <p:sldId id="299" r:id="rId34"/>
  </p:sldIdLst>
  <p:sldSz cx="9144000" cy="5143500" type="screen16x9"/>
  <p:notesSz cx="6858000" cy="9144000"/>
  <p:embeddedFontLst>
    <p:embeddedFont>
      <p:font typeface="Comic Sans MS" panose="030F0902030302020204" pitchFamily="66" charset="0"/>
      <p:regular r:id="rId36"/>
      <p:bold r:id="rId37"/>
      <p:italic r:id="rId38"/>
      <p:boldItalic r:id="rId39"/>
    </p:embeddedFont>
    <p:embeddedFont>
      <p:font typeface="Lato" panose="020F0502020204030203" pitchFamily="34" charset="0"/>
      <p:regular r:id="rId40"/>
      <p:bold r:id="rId41"/>
      <p:italic r:id="rId42"/>
      <p:boldItalic r:id="rId43"/>
    </p:embeddedFont>
    <p:embeddedFont>
      <p:font typeface="Raleway" pitchFamily="2" charset="77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E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434"/>
    <p:restoredTop sz="94664"/>
  </p:normalViewPr>
  <p:slideViewPr>
    <p:cSldViewPr snapToGrid="0">
      <p:cViewPr varScale="1">
        <p:scale>
          <a:sx n="172" d="100"/>
          <a:sy n="172" d="100"/>
        </p:scale>
        <p:origin x="216" y="6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font" Target="fonts/font12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b9a0b074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b9a0b074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>
          <a:extLst>
            <a:ext uri="{FF2B5EF4-FFF2-40B4-BE49-F238E27FC236}">
              <a16:creationId xmlns:a16="http://schemas.microsoft.com/office/drawing/2014/main" id="{D754F5D5-5025-9A5B-28B9-D938A62661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b9a0b074_1_0:notes">
            <a:extLst>
              <a:ext uri="{FF2B5EF4-FFF2-40B4-BE49-F238E27FC236}">
                <a16:creationId xmlns:a16="http://schemas.microsoft.com/office/drawing/2014/main" id="{B682D9F2-6FDC-5006-E7B7-FD000244438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b9a0b074_1_0:notes">
            <a:extLst>
              <a:ext uri="{FF2B5EF4-FFF2-40B4-BE49-F238E27FC236}">
                <a16:creationId xmlns:a16="http://schemas.microsoft.com/office/drawing/2014/main" id="{A4FD3F7B-C25F-A49A-CF57-8B0A7C4020B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789986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>
          <a:extLst>
            <a:ext uri="{FF2B5EF4-FFF2-40B4-BE49-F238E27FC236}">
              <a16:creationId xmlns:a16="http://schemas.microsoft.com/office/drawing/2014/main" id="{EE701CD3-AE7B-14F6-A6E0-A6FD813DDA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b9a0b074_1_0:notes">
            <a:extLst>
              <a:ext uri="{FF2B5EF4-FFF2-40B4-BE49-F238E27FC236}">
                <a16:creationId xmlns:a16="http://schemas.microsoft.com/office/drawing/2014/main" id="{AE5BAE62-DE3F-58D0-19A7-E917E5CBF4D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b9a0b074_1_0:notes">
            <a:extLst>
              <a:ext uri="{FF2B5EF4-FFF2-40B4-BE49-F238E27FC236}">
                <a16:creationId xmlns:a16="http://schemas.microsoft.com/office/drawing/2014/main" id="{1671CDC6-D7F8-A547-DF69-4D8110226D0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409152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>
          <a:extLst>
            <a:ext uri="{FF2B5EF4-FFF2-40B4-BE49-F238E27FC236}">
              <a16:creationId xmlns:a16="http://schemas.microsoft.com/office/drawing/2014/main" id="{180D154D-0283-3429-4B47-CC8E8C8406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b9a0b074_1_0:notes">
            <a:extLst>
              <a:ext uri="{FF2B5EF4-FFF2-40B4-BE49-F238E27FC236}">
                <a16:creationId xmlns:a16="http://schemas.microsoft.com/office/drawing/2014/main" id="{D5BDAAA4-3A7F-9A3F-06F5-4D1D8B3CE20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b9a0b074_1_0:notes">
            <a:extLst>
              <a:ext uri="{FF2B5EF4-FFF2-40B4-BE49-F238E27FC236}">
                <a16:creationId xmlns:a16="http://schemas.microsoft.com/office/drawing/2014/main" id="{6079897C-90E5-851D-A3ED-636DDDCFE1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702368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>
          <a:extLst>
            <a:ext uri="{FF2B5EF4-FFF2-40B4-BE49-F238E27FC236}">
              <a16:creationId xmlns:a16="http://schemas.microsoft.com/office/drawing/2014/main" id="{CC487A16-3407-E0D4-9EB1-3FDA5695CA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b9a0b074_1_0:notes">
            <a:extLst>
              <a:ext uri="{FF2B5EF4-FFF2-40B4-BE49-F238E27FC236}">
                <a16:creationId xmlns:a16="http://schemas.microsoft.com/office/drawing/2014/main" id="{1EA7CB57-5278-ECDF-1F85-EBAEB8A9A91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b9a0b074_1_0:notes">
            <a:extLst>
              <a:ext uri="{FF2B5EF4-FFF2-40B4-BE49-F238E27FC236}">
                <a16:creationId xmlns:a16="http://schemas.microsoft.com/office/drawing/2014/main" id="{D6086B50-F6AE-87D0-2BEC-F9F98F063E3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4308764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>
          <a:extLst>
            <a:ext uri="{FF2B5EF4-FFF2-40B4-BE49-F238E27FC236}">
              <a16:creationId xmlns:a16="http://schemas.microsoft.com/office/drawing/2014/main" id="{98730EEC-CDA8-E7D3-347E-1CC45BEA42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b9a0b074_1_0:notes">
            <a:extLst>
              <a:ext uri="{FF2B5EF4-FFF2-40B4-BE49-F238E27FC236}">
                <a16:creationId xmlns:a16="http://schemas.microsoft.com/office/drawing/2014/main" id="{34D67648-4D17-0935-0EC4-F853FBFF953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b9a0b074_1_0:notes">
            <a:extLst>
              <a:ext uri="{FF2B5EF4-FFF2-40B4-BE49-F238E27FC236}">
                <a16:creationId xmlns:a16="http://schemas.microsoft.com/office/drawing/2014/main" id="{6D6B5D11-95CE-A32E-5F38-7C5D2287314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2882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b2b6e91793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b2b6e91793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>
          <a:extLst>
            <a:ext uri="{FF2B5EF4-FFF2-40B4-BE49-F238E27FC236}">
              <a16:creationId xmlns:a16="http://schemas.microsoft.com/office/drawing/2014/main" id="{68020A0D-58E4-330E-F392-6C53C289EB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b2b6e91793_0_13:notes">
            <a:extLst>
              <a:ext uri="{FF2B5EF4-FFF2-40B4-BE49-F238E27FC236}">
                <a16:creationId xmlns:a16="http://schemas.microsoft.com/office/drawing/2014/main" id="{EA0B9F64-CB30-E500-C8FD-7CCE03C619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b2b6e91793_0_13:notes">
            <a:extLst>
              <a:ext uri="{FF2B5EF4-FFF2-40B4-BE49-F238E27FC236}">
                <a16:creationId xmlns:a16="http://schemas.microsoft.com/office/drawing/2014/main" id="{75175122-6EE9-D9FD-C609-98ABFD6D63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8619938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b2b6e91793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b2b6e91793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ad5a0835db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ad5a0835db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>
          <a:extLst>
            <a:ext uri="{FF2B5EF4-FFF2-40B4-BE49-F238E27FC236}">
              <a16:creationId xmlns:a16="http://schemas.microsoft.com/office/drawing/2014/main" id="{C604A223-622F-D2DB-182A-72BA2AE3E3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b9a0b074_1_0:notes">
            <a:extLst>
              <a:ext uri="{FF2B5EF4-FFF2-40B4-BE49-F238E27FC236}">
                <a16:creationId xmlns:a16="http://schemas.microsoft.com/office/drawing/2014/main" id="{3F2D6A04-008C-729C-0982-035E792FB6E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b9a0b074_1_0:notes">
            <a:extLst>
              <a:ext uri="{FF2B5EF4-FFF2-40B4-BE49-F238E27FC236}">
                <a16:creationId xmlns:a16="http://schemas.microsoft.com/office/drawing/2014/main" id="{6E6CB8D6-DEC0-C660-9019-11D5E781CD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772240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">
          <a:extLst>
            <a:ext uri="{FF2B5EF4-FFF2-40B4-BE49-F238E27FC236}">
              <a16:creationId xmlns:a16="http://schemas.microsoft.com/office/drawing/2014/main" id="{75318453-A719-A577-5E45-5BE7F6CCE7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b9a0b074_1_0:notes">
            <a:extLst>
              <a:ext uri="{FF2B5EF4-FFF2-40B4-BE49-F238E27FC236}">
                <a16:creationId xmlns:a16="http://schemas.microsoft.com/office/drawing/2014/main" id="{DB36EB08-15BD-EF3F-75B4-914F3B156F7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b9a0b074_1_0:notes">
            <a:extLst>
              <a:ext uri="{FF2B5EF4-FFF2-40B4-BE49-F238E27FC236}">
                <a16:creationId xmlns:a16="http://schemas.microsoft.com/office/drawing/2014/main" id="{D3F5A617-D28D-95D4-154C-173705BFCD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167090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b2b6e9179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b2b6e9179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b2b6e91793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b2b6e91793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485860" y="152653"/>
            <a:ext cx="7867500" cy="3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ctr" anchorCtr="0">
            <a:noAutofit/>
          </a:bodyPr>
          <a:lstStyle>
            <a:lvl1pPr lvl="0" algn="l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>
            <a:off x="609600" y="685800"/>
            <a:ext cx="3848100" cy="40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>
            <a:lvl1pPr marL="457200" lvl="0" indent="-228600" algn="l" rtl="0">
              <a:lnSpc>
                <a:spcPct val="92857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00"/>
            </a:lvl1pPr>
            <a:lvl2pPr marL="914400" lvl="1" indent="-304800" algn="l" rtl="0">
              <a:lnSpc>
                <a:spcPct val="108333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400"/>
            </a:lvl2pPr>
            <a:lvl3pPr marL="1371600" lvl="2" indent="-330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mic Sans MS"/>
              <a:buChar char="■"/>
              <a:defRPr sz="2000"/>
            </a:lvl3pPr>
            <a:lvl4pPr marL="1828800" lvl="3" indent="-342900" algn="l" rtl="0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l" rtl="0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○"/>
              <a:defRPr sz="1800"/>
            </a:lvl5pPr>
            <a:lvl6pPr marL="2743200" lvl="5" indent="-342900" algn="l" rtl="0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■"/>
              <a:defRPr sz="1800"/>
            </a:lvl6pPr>
            <a:lvl7pPr marL="3200400" lvl="6" indent="-342900" algn="l" rtl="0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●"/>
              <a:defRPr sz="1800"/>
            </a:lvl7pPr>
            <a:lvl8pPr marL="3657600" lvl="7" indent="-342900" algn="l" rtl="0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○"/>
              <a:defRPr sz="1800"/>
            </a:lvl8pPr>
            <a:lvl9pPr marL="4114800" lvl="8" indent="-342900" algn="l" rtl="0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■"/>
              <a:defRPr sz="18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body" idx="2"/>
          </p:nvPr>
        </p:nvSpPr>
        <p:spPr>
          <a:xfrm>
            <a:off x="4610100" y="685800"/>
            <a:ext cx="3848100" cy="405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2075" tIns="46025" rIns="92075" bIns="46025" anchor="t" anchorCtr="0">
            <a:noAutofit/>
          </a:bodyPr>
          <a:lstStyle>
            <a:lvl1pPr marL="457200" lvl="0" indent="-228600" algn="l" rtl="0">
              <a:lnSpc>
                <a:spcPct val="92857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800"/>
            </a:lvl1pPr>
            <a:lvl2pPr marL="914400" lvl="1" indent="-304800" algn="l" rtl="0">
              <a:lnSpc>
                <a:spcPct val="108333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2400"/>
            </a:lvl2pPr>
            <a:lvl3pPr marL="1371600" lvl="2" indent="-330200" algn="l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SzPts val="1600"/>
              <a:buFont typeface="Comic Sans MS"/>
              <a:buChar char="■"/>
              <a:defRPr sz="2000"/>
            </a:lvl3pPr>
            <a:lvl4pPr marL="1828800" lvl="3" indent="-342900" algn="l" rtl="0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800"/>
            </a:lvl4pPr>
            <a:lvl5pPr marL="2286000" lvl="4" indent="-342900" algn="l" rtl="0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○"/>
              <a:defRPr sz="1800"/>
            </a:lvl5pPr>
            <a:lvl6pPr marL="2743200" lvl="5" indent="-342900" algn="l" rtl="0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■"/>
              <a:defRPr sz="1800"/>
            </a:lvl6pPr>
            <a:lvl7pPr marL="3200400" lvl="6" indent="-342900" algn="l" rtl="0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●"/>
              <a:defRPr sz="1800"/>
            </a:lvl7pPr>
            <a:lvl8pPr marL="3657600" lvl="7" indent="-342900" algn="l" rtl="0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○"/>
              <a:defRPr sz="1800"/>
            </a:lvl8pPr>
            <a:lvl9pPr marL="4114800" lvl="8" indent="-342900" algn="l" rtl="0">
              <a:lnSpc>
                <a:spcPct val="144444"/>
              </a:lnSpc>
              <a:spcBef>
                <a:spcPts val="0"/>
              </a:spcBef>
              <a:spcAft>
                <a:spcPts val="0"/>
              </a:spcAft>
              <a:buSzPts val="1800"/>
              <a:buFont typeface="Comic Sans MS"/>
              <a:buChar char="■"/>
              <a:defRPr sz="1800"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ldNum" idx="12"/>
          </p:nvPr>
        </p:nvSpPr>
        <p:spPr>
          <a:xfrm>
            <a:off x="7239000" y="4972050"/>
            <a:ext cx="1905000" cy="1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marL="0" marR="0" lvl="1" indent="0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marL="0" marR="0" lvl="2" indent="0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marL="0" marR="0" lvl="3" indent="0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marL="0" marR="0" lvl="4" indent="0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marL="0" marR="0" lvl="5" indent="0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marL="0" marR="0" lvl="6" indent="0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marL="0" marR="0" lvl="7" indent="0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marL="0" marR="0" lvl="8" indent="0" algn="l" rtl="0">
              <a:spcBef>
                <a:spcPts val="0"/>
              </a:spcBef>
              <a:spcAft>
                <a:spcPts val="0"/>
              </a:spcAft>
              <a:buNone/>
              <a:defRPr sz="1800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 sz="140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rgbClr val="353535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>
            <a:spLocks noGrp="1"/>
          </p:cNvSpPr>
          <p:nvPr>
            <p:ph type="ctrTitle"/>
          </p:nvPr>
        </p:nvSpPr>
        <p:spPr>
          <a:xfrm>
            <a:off x="760170" y="1112965"/>
            <a:ext cx="7623660" cy="291757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300">
                <a:latin typeface="Arial" panose="020B0604020202020204" pitchFamily="34" charset="0"/>
                <a:cs typeface="Arial" panose="020B0604020202020204" pitchFamily="34" charset="0"/>
              </a:rPr>
              <a:t>WorkShop #9</a:t>
            </a:r>
            <a:endParaRPr sz="730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300">
                <a:latin typeface="Arial" panose="020B0604020202020204" pitchFamily="34" charset="0"/>
                <a:cs typeface="Arial" panose="020B0604020202020204" pitchFamily="34" charset="0"/>
              </a:rPr>
              <a:t>Linked Lists</a:t>
            </a:r>
            <a:endParaRPr sz="73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39472A-8E85-78D7-9463-659A138471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A person in a suit&#10;&#10;Description automatically generated">
            <a:extLst>
              <a:ext uri="{FF2B5EF4-FFF2-40B4-BE49-F238E27FC236}">
                <a16:creationId xmlns:a16="http://schemas.microsoft.com/office/drawing/2014/main" id="{D1903FBB-5EB4-12DF-D816-4456CF81DE0A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5349338" y="403250"/>
            <a:ext cx="1015200" cy="4740250"/>
          </a:xfrm>
          <a:prstGeom prst="rect">
            <a:avLst/>
          </a:prstGeom>
        </p:spPr>
      </p:pic>
      <p:pic>
        <p:nvPicPr>
          <p:cNvPr id="23" name="Picture 22" descr="A person in a suit&#10;&#10;Description automatically generated">
            <a:extLst>
              <a:ext uri="{FF2B5EF4-FFF2-40B4-BE49-F238E27FC236}">
                <a16:creationId xmlns:a16="http://schemas.microsoft.com/office/drawing/2014/main" id="{1D12CA9B-D4BA-31D6-5736-1F70CE06A2D0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7960787" y="403250"/>
            <a:ext cx="1015200" cy="4740250"/>
          </a:xfrm>
          <a:prstGeom prst="rect">
            <a:avLst/>
          </a:prstGeom>
        </p:spPr>
      </p:pic>
      <p:sp>
        <p:nvSpPr>
          <p:cNvPr id="20" name="Right Arrow 19">
            <a:extLst>
              <a:ext uri="{FF2B5EF4-FFF2-40B4-BE49-F238E27FC236}">
                <a16:creationId xmlns:a16="http://schemas.microsoft.com/office/drawing/2014/main" id="{B608C174-CB74-B610-B895-256B7251C6A7}"/>
              </a:ext>
            </a:extLst>
          </p:cNvPr>
          <p:cNvSpPr/>
          <p:nvPr/>
        </p:nvSpPr>
        <p:spPr>
          <a:xfrm flipH="1">
            <a:off x="168014" y="7432"/>
            <a:ext cx="8785670" cy="490656"/>
          </a:xfrm>
          <a:prstGeom prst="rightArrow">
            <a:avLst>
              <a:gd name="adj1" fmla="val 50000"/>
              <a:gd name="adj2" fmla="val 55172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600" b="1"/>
              <a:t>FIRST ---------------------------------------- LINE DIRECTION ---------------------------------------- LAST</a:t>
            </a:r>
          </a:p>
        </p:txBody>
      </p:sp>
      <p:sp>
        <p:nvSpPr>
          <p:cNvPr id="4" name="Smiley Face 3">
            <a:extLst>
              <a:ext uri="{FF2B5EF4-FFF2-40B4-BE49-F238E27FC236}">
                <a16:creationId xmlns:a16="http://schemas.microsoft.com/office/drawing/2014/main" id="{98ADF146-39B6-E4CC-E237-C88DE788F1DD}"/>
              </a:ext>
            </a:extLst>
          </p:cNvPr>
          <p:cNvSpPr>
            <a:spLocks noChangeAspect="1"/>
          </p:cNvSpPr>
          <p:nvPr/>
        </p:nvSpPr>
        <p:spPr>
          <a:xfrm>
            <a:off x="6755487" y="2792609"/>
            <a:ext cx="2312020" cy="2312019"/>
          </a:xfrm>
          <a:prstGeom prst="smileyFace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400">
                <a:solidFill>
                  <a:schemeClr val="bg2"/>
                </a:solidFill>
              </a:rPr>
              <a:t>{1}</a:t>
            </a:r>
            <a:endParaRPr lang="en-IL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F4A1CA5A-FF75-BC5A-FBC5-CEE48AC21C0A}"/>
              </a:ext>
            </a:extLst>
          </p:cNvPr>
          <p:cNvGrpSpPr/>
          <p:nvPr/>
        </p:nvGrpSpPr>
        <p:grpSpPr>
          <a:xfrm>
            <a:off x="3794663" y="403250"/>
            <a:ext cx="3128550" cy="2792174"/>
            <a:chOff x="1310504" y="323016"/>
            <a:chExt cx="3296525" cy="279220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073F25A9-239F-D685-9C46-725EFF79C94A}"/>
                </a:ext>
              </a:extLst>
            </p:cNvPr>
            <p:cNvGrpSpPr/>
            <p:nvPr/>
          </p:nvGrpSpPr>
          <p:grpSpPr>
            <a:xfrm>
              <a:off x="1310504" y="323016"/>
              <a:ext cx="3296525" cy="2792207"/>
              <a:chOff x="1310504" y="323016"/>
              <a:chExt cx="3296525" cy="2792207"/>
            </a:xfrm>
          </p:grpSpPr>
          <p:sp>
            <p:nvSpPr>
              <p:cNvPr id="9" name="Cloud 8">
                <a:extLst>
                  <a:ext uri="{FF2B5EF4-FFF2-40B4-BE49-F238E27FC236}">
                    <a16:creationId xmlns:a16="http://schemas.microsoft.com/office/drawing/2014/main" id="{F6380CA6-9B0A-5794-6FA8-5B1D63027BB9}"/>
                  </a:ext>
                </a:extLst>
              </p:cNvPr>
              <p:cNvSpPr/>
              <p:nvPr/>
            </p:nvSpPr>
            <p:spPr>
              <a:xfrm rot="20576547" flipH="1">
                <a:off x="1310504" y="323016"/>
                <a:ext cx="3182406" cy="2289722"/>
              </a:xfrm>
              <a:custGeom>
                <a:avLst/>
                <a:gdLst>
                  <a:gd name="connsiteX0" fmla="*/ 3900 w 43200"/>
                  <a:gd name="connsiteY0" fmla="*/ 14370 h 43200"/>
                  <a:gd name="connsiteX1" fmla="*/ 5623 w 43200"/>
                  <a:gd name="connsiteY1" fmla="*/ 6907 h 43200"/>
                  <a:gd name="connsiteX2" fmla="*/ 14005 w 43200"/>
                  <a:gd name="connsiteY2" fmla="*/ 5202 h 43200"/>
                  <a:gd name="connsiteX3" fmla="*/ 22456 w 43200"/>
                  <a:gd name="connsiteY3" fmla="*/ 3432 h 43200"/>
                  <a:gd name="connsiteX4" fmla="*/ 25749 w 43200"/>
                  <a:gd name="connsiteY4" fmla="*/ 200 h 43200"/>
                  <a:gd name="connsiteX5" fmla="*/ 29833 w 43200"/>
                  <a:gd name="connsiteY5" fmla="*/ 2481 h 43200"/>
                  <a:gd name="connsiteX6" fmla="*/ 35463 w 43200"/>
                  <a:gd name="connsiteY6" fmla="*/ 690 h 43200"/>
                  <a:gd name="connsiteX7" fmla="*/ 38318 w 43200"/>
                  <a:gd name="connsiteY7" fmla="*/ 5576 h 43200"/>
                  <a:gd name="connsiteX8" fmla="*/ 41982 w 43200"/>
                  <a:gd name="connsiteY8" fmla="*/ 10318 h 43200"/>
                  <a:gd name="connsiteX9" fmla="*/ 41818 w 43200"/>
                  <a:gd name="connsiteY9" fmla="*/ 15460 h 43200"/>
                  <a:gd name="connsiteX10" fmla="*/ 43016 w 43200"/>
                  <a:gd name="connsiteY10" fmla="*/ 23322 h 43200"/>
                  <a:gd name="connsiteX11" fmla="*/ 37404 w 43200"/>
                  <a:gd name="connsiteY11" fmla="*/ 30204 h 43200"/>
                  <a:gd name="connsiteX12" fmla="*/ 35395 w 43200"/>
                  <a:gd name="connsiteY12" fmla="*/ 36101 h 43200"/>
                  <a:gd name="connsiteX13" fmla="*/ 28555 w 43200"/>
                  <a:gd name="connsiteY13" fmla="*/ 36815 h 43200"/>
                  <a:gd name="connsiteX14" fmla="*/ 23667 w 43200"/>
                  <a:gd name="connsiteY14" fmla="*/ 43106 h 43200"/>
                  <a:gd name="connsiteX15" fmla="*/ 16480 w 43200"/>
                  <a:gd name="connsiteY15" fmla="*/ 39266 h 43200"/>
                  <a:gd name="connsiteX16" fmla="*/ 5804 w 43200"/>
                  <a:gd name="connsiteY16" fmla="*/ 35472 h 43200"/>
                  <a:gd name="connsiteX17" fmla="*/ 1110 w 43200"/>
                  <a:gd name="connsiteY17" fmla="*/ 31250 h 43200"/>
                  <a:gd name="connsiteX18" fmla="*/ 2113 w 43200"/>
                  <a:gd name="connsiteY18" fmla="*/ 25551 h 43200"/>
                  <a:gd name="connsiteX19" fmla="*/ -5 w 43200"/>
                  <a:gd name="connsiteY19" fmla="*/ 19704 h 43200"/>
                  <a:gd name="connsiteX20" fmla="*/ 3863 w 43200"/>
                  <a:gd name="connsiteY20" fmla="*/ 14507 h 43200"/>
                  <a:gd name="connsiteX21" fmla="*/ 3900 w 43200"/>
                  <a:gd name="connsiteY21" fmla="*/ 14370 h 43200"/>
                  <a:gd name="connsiteX0" fmla="*/ 4693 w 43200"/>
                  <a:gd name="connsiteY0" fmla="*/ 26177 h 43200"/>
                  <a:gd name="connsiteX1" fmla="*/ 2160 w 43200"/>
                  <a:gd name="connsiteY1" fmla="*/ 25380 h 43200"/>
                  <a:gd name="connsiteX2" fmla="*/ 6928 w 43200"/>
                  <a:gd name="connsiteY2" fmla="*/ 34899 h 43200"/>
                  <a:gd name="connsiteX3" fmla="*/ 5820 w 43200"/>
                  <a:gd name="connsiteY3" fmla="*/ 35280 h 43200"/>
                  <a:gd name="connsiteX4" fmla="*/ 16478 w 43200"/>
                  <a:gd name="connsiteY4" fmla="*/ 39090 h 43200"/>
                  <a:gd name="connsiteX5" fmla="*/ 15810 w 43200"/>
                  <a:gd name="connsiteY5" fmla="*/ 37350 h 43200"/>
                  <a:gd name="connsiteX6" fmla="*/ 28827 w 43200"/>
                  <a:gd name="connsiteY6" fmla="*/ 34751 h 43200"/>
                  <a:gd name="connsiteX7" fmla="*/ 28560 w 43200"/>
                  <a:gd name="connsiteY7" fmla="*/ 36660 h 43200"/>
                  <a:gd name="connsiteX8" fmla="*/ 34129 w 43200"/>
                  <a:gd name="connsiteY8" fmla="*/ 22954 h 43200"/>
                  <a:gd name="connsiteX9" fmla="*/ 37380 w 43200"/>
                  <a:gd name="connsiteY9" fmla="*/ 30090 h 43200"/>
                  <a:gd name="connsiteX10" fmla="*/ 41798 w 43200"/>
                  <a:gd name="connsiteY10" fmla="*/ 15354 h 43200"/>
                  <a:gd name="connsiteX11" fmla="*/ 40350 w 43200"/>
                  <a:gd name="connsiteY11" fmla="*/ 18030 h 43200"/>
                  <a:gd name="connsiteX12" fmla="*/ 38324 w 43200"/>
                  <a:gd name="connsiteY12" fmla="*/ 5426 h 43200"/>
                  <a:gd name="connsiteX13" fmla="*/ 38400 w 43200"/>
                  <a:gd name="connsiteY13" fmla="*/ 6690 h 43200"/>
                  <a:gd name="connsiteX14" fmla="*/ 29078 w 43200"/>
                  <a:gd name="connsiteY14" fmla="*/ 3952 h 43200"/>
                  <a:gd name="connsiteX15" fmla="*/ 29820 w 43200"/>
                  <a:gd name="connsiteY15" fmla="*/ 2340 h 43200"/>
                  <a:gd name="connsiteX16" fmla="*/ 22141 w 43200"/>
                  <a:gd name="connsiteY16" fmla="*/ 4720 h 43200"/>
                  <a:gd name="connsiteX17" fmla="*/ 22500 w 43200"/>
                  <a:gd name="connsiteY17" fmla="*/ 3330 h 43200"/>
                  <a:gd name="connsiteX18" fmla="*/ 14000 w 43200"/>
                  <a:gd name="connsiteY18" fmla="*/ 5192 h 43200"/>
                  <a:gd name="connsiteX19" fmla="*/ 15300 w 43200"/>
                  <a:gd name="connsiteY19" fmla="*/ 6540 h 43200"/>
                  <a:gd name="connsiteX20" fmla="*/ 4127 w 43200"/>
                  <a:gd name="connsiteY20" fmla="*/ 15789 h 43200"/>
                  <a:gd name="connsiteX21" fmla="*/ 3900 w 43200"/>
                  <a:gd name="connsiteY21" fmla="*/ 14370 h 43200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6199 w 43256"/>
                  <a:gd name="connsiteY8" fmla="*/ 25322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3256" h="43219">
                    <a:moveTo>
                      <a:pt x="3936" y="14229"/>
                    </a:moveTo>
                    <a:cubicBezTo>
                      <a:pt x="3665" y="11516"/>
                      <a:pt x="4297" y="8780"/>
                      <a:pt x="5659" y="6766"/>
                    </a:cubicBezTo>
                    <a:cubicBezTo>
                      <a:pt x="7811" y="3585"/>
                      <a:pt x="11300" y="2876"/>
                      <a:pt x="14041" y="5061"/>
                    </a:cubicBezTo>
                    <a:cubicBezTo>
                      <a:pt x="15714" y="768"/>
                      <a:pt x="19950" y="-119"/>
                      <a:pt x="22492" y="3291"/>
                    </a:cubicBezTo>
                    <a:cubicBezTo>
                      <a:pt x="23133" y="1542"/>
                      <a:pt x="24364" y="333"/>
                      <a:pt x="25785" y="59"/>
                    </a:cubicBezTo>
                    <a:cubicBezTo>
                      <a:pt x="27349" y="-243"/>
                      <a:pt x="28911" y="629"/>
                      <a:pt x="29869" y="2340"/>
                    </a:cubicBezTo>
                    <a:cubicBezTo>
                      <a:pt x="31251" y="126"/>
                      <a:pt x="33537" y="-601"/>
                      <a:pt x="35499" y="549"/>
                    </a:cubicBezTo>
                    <a:cubicBezTo>
                      <a:pt x="36994" y="1425"/>
                      <a:pt x="38066" y="3259"/>
                      <a:pt x="38354" y="5435"/>
                    </a:cubicBezTo>
                    <a:cubicBezTo>
                      <a:pt x="40082" y="6077"/>
                      <a:pt x="41458" y="7857"/>
                      <a:pt x="42018" y="10177"/>
                    </a:cubicBezTo>
                    <a:cubicBezTo>
                      <a:pt x="42425" y="11861"/>
                      <a:pt x="42367" y="13690"/>
                      <a:pt x="41854" y="15319"/>
                    </a:cubicBezTo>
                    <a:cubicBezTo>
                      <a:pt x="43115" y="17553"/>
                      <a:pt x="43556" y="20449"/>
                      <a:pt x="43052" y="23181"/>
                    </a:cubicBezTo>
                    <a:cubicBezTo>
                      <a:pt x="42382" y="26813"/>
                      <a:pt x="40164" y="29533"/>
                      <a:pt x="37440" y="30063"/>
                    </a:cubicBezTo>
                    <a:cubicBezTo>
                      <a:pt x="37427" y="32330"/>
                      <a:pt x="36694" y="34480"/>
                      <a:pt x="35431" y="35960"/>
                    </a:cubicBezTo>
                    <a:cubicBezTo>
                      <a:pt x="33512" y="38209"/>
                      <a:pt x="30740" y="38498"/>
                      <a:pt x="28591" y="36674"/>
                    </a:cubicBezTo>
                    <a:cubicBezTo>
                      <a:pt x="27896" y="39807"/>
                      <a:pt x="26035" y="42202"/>
                      <a:pt x="23703" y="42965"/>
                    </a:cubicBezTo>
                    <a:cubicBezTo>
                      <a:pt x="20955" y="43864"/>
                      <a:pt x="18087" y="42332"/>
                      <a:pt x="16516" y="39125"/>
                    </a:cubicBezTo>
                    <a:cubicBezTo>
                      <a:pt x="12808" y="42169"/>
                      <a:pt x="7992" y="40458"/>
                      <a:pt x="5840" y="35331"/>
                    </a:cubicBezTo>
                    <a:cubicBezTo>
                      <a:pt x="3726" y="35668"/>
                      <a:pt x="1741" y="33883"/>
                      <a:pt x="1146" y="31109"/>
                    </a:cubicBezTo>
                    <a:cubicBezTo>
                      <a:pt x="715" y="29102"/>
                      <a:pt x="1096" y="26936"/>
                      <a:pt x="2149" y="25410"/>
                    </a:cubicBezTo>
                    <a:cubicBezTo>
                      <a:pt x="655" y="24213"/>
                      <a:pt x="-177" y="21916"/>
                      <a:pt x="31" y="19563"/>
                    </a:cubicBezTo>
                    <a:cubicBezTo>
                      <a:pt x="275" y="16808"/>
                      <a:pt x="1881" y="14650"/>
                      <a:pt x="3899" y="14366"/>
                    </a:cubicBezTo>
                    <a:cubicBezTo>
                      <a:pt x="3911" y="14320"/>
                      <a:pt x="3924" y="14275"/>
                      <a:pt x="3936" y="14229"/>
                    </a:cubicBezTo>
                    <a:close/>
                  </a:path>
                  <a:path w="43256" h="43219" fill="none" extrusionOk="0">
                    <a:moveTo>
                      <a:pt x="4729" y="26036"/>
                    </a:moveTo>
                    <a:cubicBezTo>
                      <a:pt x="3845" y="26130"/>
                      <a:pt x="2961" y="25852"/>
                      <a:pt x="2196" y="25239"/>
                    </a:cubicBezTo>
                    <a:moveTo>
                      <a:pt x="6964" y="34758"/>
                    </a:moveTo>
                    <a:cubicBezTo>
                      <a:pt x="6609" y="34951"/>
                      <a:pt x="6236" y="35079"/>
                      <a:pt x="5856" y="35139"/>
                    </a:cubicBezTo>
                    <a:moveTo>
                      <a:pt x="16514" y="38949"/>
                    </a:moveTo>
                    <a:cubicBezTo>
                      <a:pt x="16247" y="38403"/>
                      <a:pt x="16023" y="37820"/>
                      <a:pt x="15846" y="37209"/>
                    </a:cubicBezTo>
                    <a:moveTo>
                      <a:pt x="28863" y="34610"/>
                    </a:moveTo>
                    <a:cubicBezTo>
                      <a:pt x="28824" y="35257"/>
                      <a:pt x="28734" y="35897"/>
                      <a:pt x="28596" y="36519"/>
                    </a:cubicBezTo>
                    <a:moveTo>
                      <a:pt x="35545" y="26187"/>
                    </a:moveTo>
                    <a:cubicBezTo>
                      <a:pt x="35967" y="26574"/>
                      <a:pt x="37434" y="26917"/>
                      <a:pt x="37416" y="29949"/>
                    </a:cubicBezTo>
                    <a:moveTo>
                      <a:pt x="41834" y="15213"/>
                    </a:moveTo>
                    <a:cubicBezTo>
                      <a:pt x="41509" y="16245"/>
                      <a:pt x="41014" y="17161"/>
                      <a:pt x="40386" y="17889"/>
                    </a:cubicBezTo>
                    <a:moveTo>
                      <a:pt x="38360" y="5285"/>
                    </a:moveTo>
                    <a:cubicBezTo>
                      <a:pt x="38415" y="5702"/>
                      <a:pt x="38441" y="6125"/>
                      <a:pt x="38436" y="6549"/>
                    </a:cubicBezTo>
                    <a:moveTo>
                      <a:pt x="29114" y="3811"/>
                    </a:moveTo>
                    <a:cubicBezTo>
                      <a:pt x="29303" y="3228"/>
                      <a:pt x="29552" y="2685"/>
                      <a:pt x="29856" y="2199"/>
                    </a:cubicBezTo>
                    <a:moveTo>
                      <a:pt x="22177" y="4579"/>
                    </a:moveTo>
                    <a:cubicBezTo>
                      <a:pt x="22254" y="4097"/>
                      <a:pt x="22375" y="3630"/>
                      <a:pt x="22536" y="3189"/>
                    </a:cubicBezTo>
                    <a:moveTo>
                      <a:pt x="14036" y="5051"/>
                    </a:moveTo>
                    <a:cubicBezTo>
                      <a:pt x="14508" y="5427"/>
                      <a:pt x="14944" y="5880"/>
                      <a:pt x="15336" y="6399"/>
                    </a:cubicBezTo>
                    <a:moveTo>
                      <a:pt x="4163" y="15648"/>
                    </a:moveTo>
                    <a:cubicBezTo>
                      <a:pt x="4060" y="15184"/>
                      <a:pt x="3984" y="14710"/>
                      <a:pt x="3936" y="14229"/>
                    </a:cubicBezTo>
                  </a:path>
                </a:pathLst>
              </a:cu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BC0D4CD3-67BE-A5A1-2DCC-409E699A8AD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629535" y="2355569"/>
                <a:ext cx="356400" cy="356839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76C74977-555C-65C2-73FB-BC54A9CCB5A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37075" y="2658053"/>
                <a:ext cx="268003" cy="268332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F5186B99-CA44-34B9-166E-E7205D30797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398432" y="2906370"/>
                <a:ext cx="208597" cy="208853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ACB9F06-45CF-467A-577B-285CCEE31463}"/>
                </a:ext>
              </a:extLst>
            </p:cNvPr>
            <p:cNvSpPr txBox="1"/>
            <p:nvPr/>
          </p:nvSpPr>
          <p:spPr>
            <a:xfrm>
              <a:off x="1777274" y="1194397"/>
              <a:ext cx="2208661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L" sz="2000"/>
                <a:t>What is your ID?</a:t>
              </a:r>
            </a:p>
          </p:txBody>
        </p:sp>
      </p:grpSp>
      <p:pic>
        <p:nvPicPr>
          <p:cNvPr id="21" name="Picture 20" descr="A person in a suit&#10;&#10;Description automatically generated">
            <a:extLst>
              <a:ext uri="{FF2B5EF4-FFF2-40B4-BE49-F238E27FC236}">
                <a16:creationId xmlns:a16="http://schemas.microsoft.com/office/drawing/2014/main" id="{2C9158F8-FCA6-51AC-808D-F2A6D6208A45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126440" y="403250"/>
            <a:ext cx="1015200" cy="4740250"/>
          </a:xfrm>
          <a:prstGeom prst="rect">
            <a:avLst/>
          </a:prstGeom>
        </p:spPr>
      </p:pic>
      <p:pic>
        <p:nvPicPr>
          <p:cNvPr id="24" name="Picture 23" descr="A person in a suit&#10;&#10;Description automatically generated">
            <a:extLst>
              <a:ext uri="{FF2B5EF4-FFF2-40B4-BE49-F238E27FC236}">
                <a16:creationId xmlns:a16="http://schemas.microsoft.com/office/drawing/2014/main" id="{43269857-F47F-D9B1-F490-604521C605A7}"/>
              </a:ext>
            </a:extLst>
          </p:cNvPr>
          <p:cNvPicPr>
            <a:picLocks/>
          </p:cNvPicPr>
          <p:nvPr/>
        </p:nvPicPr>
        <p:blipFill>
          <a:blip r:embed="rId2">
            <a:alphaModFix/>
          </a:blip>
          <a:srcRect l="36153" t="4551" r="34235" b="3289"/>
          <a:stretch/>
        </p:blipFill>
        <p:spPr>
          <a:xfrm flipH="1">
            <a:off x="2737889" y="403250"/>
            <a:ext cx="1015200" cy="474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699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2FA2AC2-9550-9772-7BF0-F7CC140266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person in a suit&#10;&#10;Description automatically generated">
            <a:extLst>
              <a:ext uri="{FF2B5EF4-FFF2-40B4-BE49-F238E27FC236}">
                <a16:creationId xmlns:a16="http://schemas.microsoft.com/office/drawing/2014/main" id="{8A1D46AE-A485-2E49-9947-EF5210141ACC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5349338" y="403250"/>
            <a:ext cx="1015200" cy="4740250"/>
          </a:xfrm>
          <a:prstGeom prst="rect">
            <a:avLst/>
          </a:prstGeom>
        </p:spPr>
      </p:pic>
      <p:pic>
        <p:nvPicPr>
          <p:cNvPr id="24" name="Picture 23" descr="A person in a suit&#10;&#10;Description automatically generated">
            <a:extLst>
              <a:ext uri="{FF2B5EF4-FFF2-40B4-BE49-F238E27FC236}">
                <a16:creationId xmlns:a16="http://schemas.microsoft.com/office/drawing/2014/main" id="{FC32F7EC-4979-D370-5493-36148A8E08A0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7960787" y="403250"/>
            <a:ext cx="1015200" cy="4740250"/>
          </a:xfrm>
          <a:prstGeom prst="rect">
            <a:avLst/>
          </a:prstGeom>
        </p:spPr>
      </p:pic>
      <p:pic>
        <p:nvPicPr>
          <p:cNvPr id="25" name="Picture 24" descr="A person in a suit&#10;&#10;Description automatically generated">
            <a:extLst>
              <a:ext uri="{FF2B5EF4-FFF2-40B4-BE49-F238E27FC236}">
                <a16:creationId xmlns:a16="http://schemas.microsoft.com/office/drawing/2014/main" id="{4DD6E317-6BC1-C399-E2FC-5AAB1AFCBF3E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126440" y="403250"/>
            <a:ext cx="1015200" cy="4740250"/>
          </a:xfrm>
          <a:prstGeom prst="rect">
            <a:avLst/>
          </a:prstGeom>
        </p:spPr>
      </p:pic>
      <p:sp>
        <p:nvSpPr>
          <p:cNvPr id="4" name="Smiley Face 3">
            <a:extLst>
              <a:ext uri="{FF2B5EF4-FFF2-40B4-BE49-F238E27FC236}">
                <a16:creationId xmlns:a16="http://schemas.microsoft.com/office/drawing/2014/main" id="{8C39BF16-4253-4A63-CCC3-3B56A79AF107}"/>
              </a:ext>
            </a:extLst>
          </p:cNvPr>
          <p:cNvSpPr>
            <a:spLocks noChangeAspect="1"/>
          </p:cNvSpPr>
          <p:nvPr/>
        </p:nvSpPr>
        <p:spPr>
          <a:xfrm>
            <a:off x="6755487" y="2792609"/>
            <a:ext cx="2312020" cy="2312019"/>
          </a:xfrm>
          <a:prstGeom prst="smileyFace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400">
                <a:solidFill>
                  <a:schemeClr val="bg2"/>
                </a:solidFill>
              </a:rPr>
              <a:t>{1,2}</a:t>
            </a:r>
          </a:p>
        </p:txBody>
      </p:sp>
      <p:pic>
        <p:nvPicPr>
          <p:cNvPr id="19" name="Picture 18" descr="A person in a suit&#10;&#10;Description automatically generated">
            <a:extLst>
              <a:ext uri="{FF2B5EF4-FFF2-40B4-BE49-F238E27FC236}">
                <a16:creationId xmlns:a16="http://schemas.microsoft.com/office/drawing/2014/main" id="{730049CC-9DE4-9C50-3C41-35068C5C4C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153" t="4551" r="34235" b="3289"/>
          <a:stretch/>
        </p:blipFill>
        <p:spPr>
          <a:xfrm>
            <a:off x="2763841" y="403217"/>
            <a:ext cx="1016813" cy="474025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1453CD6B-2D5D-D491-1624-1477F4F93045}"/>
              </a:ext>
            </a:extLst>
          </p:cNvPr>
          <p:cNvGrpSpPr/>
          <p:nvPr/>
        </p:nvGrpSpPr>
        <p:grpSpPr>
          <a:xfrm flipH="1">
            <a:off x="3571947" y="464761"/>
            <a:ext cx="4370875" cy="2289722"/>
            <a:chOff x="1164520" y="451257"/>
            <a:chExt cx="4369450" cy="2289722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A3671EC1-1986-77A8-E873-A050B9481CA9}"/>
                </a:ext>
              </a:extLst>
            </p:cNvPr>
            <p:cNvGrpSpPr/>
            <p:nvPr/>
          </p:nvGrpSpPr>
          <p:grpSpPr>
            <a:xfrm>
              <a:off x="1164520" y="451257"/>
              <a:ext cx="4369450" cy="2289722"/>
              <a:chOff x="1164520" y="451257"/>
              <a:chExt cx="4369450" cy="2289722"/>
            </a:xfrm>
          </p:grpSpPr>
          <p:sp>
            <p:nvSpPr>
              <p:cNvPr id="6" name="Cloud 8">
                <a:extLst>
                  <a:ext uri="{FF2B5EF4-FFF2-40B4-BE49-F238E27FC236}">
                    <a16:creationId xmlns:a16="http://schemas.microsoft.com/office/drawing/2014/main" id="{CDC50B7D-E2AE-8D83-EFCE-2A7C702A9232}"/>
                  </a:ext>
                </a:extLst>
              </p:cNvPr>
              <p:cNvSpPr/>
              <p:nvPr/>
            </p:nvSpPr>
            <p:spPr>
              <a:xfrm rot="20576547" flipH="1">
                <a:off x="1164520" y="451257"/>
                <a:ext cx="3182406" cy="2289722"/>
              </a:xfrm>
              <a:custGeom>
                <a:avLst/>
                <a:gdLst>
                  <a:gd name="connsiteX0" fmla="*/ 3900 w 43200"/>
                  <a:gd name="connsiteY0" fmla="*/ 14370 h 43200"/>
                  <a:gd name="connsiteX1" fmla="*/ 5623 w 43200"/>
                  <a:gd name="connsiteY1" fmla="*/ 6907 h 43200"/>
                  <a:gd name="connsiteX2" fmla="*/ 14005 w 43200"/>
                  <a:gd name="connsiteY2" fmla="*/ 5202 h 43200"/>
                  <a:gd name="connsiteX3" fmla="*/ 22456 w 43200"/>
                  <a:gd name="connsiteY3" fmla="*/ 3432 h 43200"/>
                  <a:gd name="connsiteX4" fmla="*/ 25749 w 43200"/>
                  <a:gd name="connsiteY4" fmla="*/ 200 h 43200"/>
                  <a:gd name="connsiteX5" fmla="*/ 29833 w 43200"/>
                  <a:gd name="connsiteY5" fmla="*/ 2481 h 43200"/>
                  <a:gd name="connsiteX6" fmla="*/ 35463 w 43200"/>
                  <a:gd name="connsiteY6" fmla="*/ 690 h 43200"/>
                  <a:gd name="connsiteX7" fmla="*/ 38318 w 43200"/>
                  <a:gd name="connsiteY7" fmla="*/ 5576 h 43200"/>
                  <a:gd name="connsiteX8" fmla="*/ 41982 w 43200"/>
                  <a:gd name="connsiteY8" fmla="*/ 10318 h 43200"/>
                  <a:gd name="connsiteX9" fmla="*/ 41818 w 43200"/>
                  <a:gd name="connsiteY9" fmla="*/ 15460 h 43200"/>
                  <a:gd name="connsiteX10" fmla="*/ 43016 w 43200"/>
                  <a:gd name="connsiteY10" fmla="*/ 23322 h 43200"/>
                  <a:gd name="connsiteX11" fmla="*/ 37404 w 43200"/>
                  <a:gd name="connsiteY11" fmla="*/ 30204 h 43200"/>
                  <a:gd name="connsiteX12" fmla="*/ 35395 w 43200"/>
                  <a:gd name="connsiteY12" fmla="*/ 36101 h 43200"/>
                  <a:gd name="connsiteX13" fmla="*/ 28555 w 43200"/>
                  <a:gd name="connsiteY13" fmla="*/ 36815 h 43200"/>
                  <a:gd name="connsiteX14" fmla="*/ 23667 w 43200"/>
                  <a:gd name="connsiteY14" fmla="*/ 43106 h 43200"/>
                  <a:gd name="connsiteX15" fmla="*/ 16480 w 43200"/>
                  <a:gd name="connsiteY15" fmla="*/ 39266 h 43200"/>
                  <a:gd name="connsiteX16" fmla="*/ 5804 w 43200"/>
                  <a:gd name="connsiteY16" fmla="*/ 35472 h 43200"/>
                  <a:gd name="connsiteX17" fmla="*/ 1110 w 43200"/>
                  <a:gd name="connsiteY17" fmla="*/ 31250 h 43200"/>
                  <a:gd name="connsiteX18" fmla="*/ 2113 w 43200"/>
                  <a:gd name="connsiteY18" fmla="*/ 25551 h 43200"/>
                  <a:gd name="connsiteX19" fmla="*/ -5 w 43200"/>
                  <a:gd name="connsiteY19" fmla="*/ 19704 h 43200"/>
                  <a:gd name="connsiteX20" fmla="*/ 3863 w 43200"/>
                  <a:gd name="connsiteY20" fmla="*/ 14507 h 43200"/>
                  <a:gd name="connsiteX21" fmla="*/ 3900 w 43200"/>
                  <a:gd name="connsiteY21" fmla="*/ 14370 h 43200"/>
                  <a:gd name="connsiteX0" fmla="*/ 4693 w 43200"/>
                  <a:gd name="connsiteY0" fmla="*/ 26177 h 43200"/>
                  <a:gd name="connsiteX1" fmla="*/ 2160 w 43200"/>
                  <a:gd name="connsiteY1" fmla="*/ 25380 h 43200"/>
                  <a:gd name="connsiteX2" fmla="*/ 6928 w 43200"/>
                  <a:gd name="connsiteY2" fmla="*/ 34899 h 43200"/>
                  <a:gd name="connsiteX3" fmla="*/ 5820 w 43200"/>
                  <a:gd name="connsiteY3" fmla="*/ 35280 h 43200"/>
                  <a:gd name="connsiteX4" fmla="*/ 16478 w 43200"/>
                  <a:gd name="connsiteY4" fmla="*/ 39090 h 43200"/>
                  <a:gd name="connsiteX5" fmla="*/ 15810 w 43200"/>
                  <a:gd name="connsiteY5" fmla="*/ 37350 h 43200"/>
                  <a:gd name="connsiteX6" fmla="*/ 28827 w 43200"/>
                  <a:gd name="connsiteY6" fmla="*/ 34751 h 43200"/>
                  <a:gd name="connsiteX7" fmla="*/ 28560 w 43200"/>
                  <a:gd name="connsiteY7" fmla="*/ 36660 h 43200"/>
                  <a:gd name="connsiteX8" fmla="*/ 34129 w 43200"/>
                  <a:gd name="connsiteY8" fmla="*/ 22954 h 43200"/>
                  <a:gd name="connsiteX9" fmla="*/ 37380 w 43200"/>
                  <a:gd name="connsiteY9" fmla="*/ 30090 h 43200"/>
                  <a:gd name="connsiteX10" fmla="*/ 41798 w 43200"/>
                  <a:gd name="connsiteY10" fmla="*/ 15354 h 43200"/>
                  <a:gd name="connsiteX11" fmla="*/ 40350 w 43200"/>
                  <a:gd name="connsiteY11" fmla="*/ 18030 h 43200"/>
                  <a:gd name="connsiteX12" fmla="*/ 38324 w 43200"/>
                  <a:gd name="connsiteY12" fmla="*/ 5426 h 43200"/>
                  <a:gd name="connsiteX13" fmla="*/ 38400 w 43200"/>
                  <a:gd name="connsiteY13" fmla="*/ 6690 h 43200"/>
                  <a:gd name="connsiteX14" fmla="*/ 29078 w 43200"/>
                  <a:gd name="connsiteY14" fmla="*/ 3952 h 43200"/>
                  <a:gd name="connsiteX15" fmla="*/ 29820 w 43200"/>
                  <a:gd name="connsiteY15" fmla="*/ 2340 h 43200"/>
                  <a:gd name="connsiteX16" fmla="*/ 22141 w 43200"/>
                  <a:gd name="connsiteY16" fmla="*/ 4720 h 43200"/>
                  <a:gd name="connsiteX17" fmla="*/ 22500 w 43200"/>
                  <a:gd name="connsiteY17" fmla="*/ 3330 h 43200"/>
                  <a:gd name="connsiteX18" fmla="*/ 14000 w 43200"/>
                  <a:gd name="connsiteY18" fmla="*/ 5192 h 43200"/>
                  <a:gd name="connsiteX19" fmla="*/ 15300 w 43200"/>
                  <a:gd name="connsiteY19" fmla="*/ 6540 h 43200"/>
                  <a:gd name="connsiteX20" fmla="*/ 4127 w 43200"/>
                  <a:gd name="connsiteY20" fmla="*/ 15789 h 43200"/>
                  <a:gd name="connsiteX21" fmla="*/ 3900 w 43200"/>
                  <a:gd name="connsiteY21" fmla="*/ 14370 h 43200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6199 w 43256"/>
                  <a:gd name="connsiteY8" fmla="*/ 25322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3256" h="43219">
                    <a:moveTo>
                      <a:pt x="3936" y="14229"/>
                    </a:moveTo>
                    <a:cubicBezTo>
                      <a:pt x="3665" y="11516"/>
                      <a:pt x="4297" y="8780"/>
                      <a:pt x="5659" y="6766"/>
                    </a:cubicBezTo>
                    <a:cubicBezTo>
                      <a:pt x="7811" y="3585"/>
                      <a:pt x="11300" y="2876"/>
                      <a:pt x="14041" y="5061"/>
                    </a:cubicBezTo>
                    <a:cubicBezTo>
                      <a:pt x="15714" y="768"/>
                      <a:pt x="19950" y="-119"/>
                      <a:pt x="22492" y="3291"/>
                    </a:cubicBezTo>
                    <a:cubicBezTo>
                      <a:pt x="23133" y="1542"/>
                      <a:pt x="24364" y="333"/>
                      <a:pt x="25785" y="59"/>
                    </a:cubicBezTo>
                    <a:cubicBezTo>
                      <a:pt x="27349" y="-243"/>
                      <a:pt x="28911" y="629"/>
                      <a:pt x="29869" y="2340"/>
                    </a:cubicBezTo>
                    <a:cubicBezTo>
                      <a:pt x="31251" y="126"/>
                      <a:pt x="33537" y="-601"/>
                      <a:pt x="35499" y="549"/>
                    </a:cubicBezTo>
                    <a:cubicBezTo>
                      <a:pt x="36994" y="1425"/>
                      <a:pt x="38066" y="3259"/>
                      <a:pt x="38354" y="5435"/>
                    </a:cubicBezTo>
                    <a:cubicBezTo>
                      <a:pt x="40082" y="6077"/>
                      <a:pt x="41458" y="7857"/>
                      <a:pt x="42018" y="10177"/>
                    </a:cubicBezTo>
                    <a:cubicBezTo>
                      <a:pt x="42425" y="11861"/>
                      <a:pt x="42367" y="13690"/>
                      <a:pt x="41854" y="15319"/>
                    </a:cubicBezTo>
                    <a:cubicBezTo>
                      <a:pt x="43115" y="17553"/>
                      <a:pt x="43556" y="20449"/>
                      <a:pt x="43052" y="23181"/>
                    </a:cubicBezTo>
                    <a:cubicBezTo>
                      <a:pt x="42382" y="26813"/>
                      <a:pt x="40164" y="29533"/>
                      <a:pt x="37440" y="30063"/>
                    </a:cubicBezTo>
                    <a:cubicBezTo>
                      <a:pt x="37427" y="32330"/>
                      <a:pt x="36694" y="34480"/>
                      <a:pt x="35431" y="35960"/>
                    </a:cubicBezTo>
                    <a:cubicBezTo>
                      <a:pt x="33512" y="38209"/>
                      <a:pt x="30740" y="38498"/>
                      <a:pt x="28591" y="36674"/>
                    </a:cubicBezTo>
                    <a:cubicBezTo>
                      <a:pt x="27896" y="39807"/>
                      <a:pt x="26035" y="42202"/>
                      <a:pt x="23703" y="42965"/>
                    </a:cubicBezTo>
                    <a:cubicBezTo>
                      <a:pt x="20955" y="43864"/>
                      <a:pt x="18087" y="42332"/>
                      <a:pt x="16516" y="39125"/>
                    </a:cubicBezTo>
                    <a:cubicBezTo>
                      <a:pt x="12808" y="42169"/>
                      <a:pt x="7992" y="40458"/>
                      <a:pt x="5840" y="35331"/>
                    </a:cubicBezTo>
                    <a:cubicBezTo>
                      <a:pt x="3726" y="35668"/>
                      <a:pt x="1741" y="33883"/>
                      <a:pt x="1146" y="31109"/>
                    </a:cubicBezTo>
                    <a:cubicBezTo>
                      <a:pt x="715" y="29102"/>
                      <a:pt x="1096" y="26936"/>
                      <a:pt x="2149" y="25410"/>
                    </a:cubicBezTo>
                    <a:cubicBezTo>
                      <a:pt x="655" y="24213"/>
                      <a:pt x="-177" y="21916"/>
                      <a:pt x="31" y="19563"/>
                    </a:cubicBezTo>
                    <a:cubicBezTo>
                      <a:pt x="275" y="16808"/>
                      <a:pt x="1881" y="14650"/>
                      <a:pt x="3899" y="14366"/>
                    </a:cubicBezTo>
                    <a:cubicBezTo>
                      <a:pt x="3911" y="14320"/>
                      <a:pt x="3924" y="14275"/>
                      <a:pt x="3936" y="14229"/>
                    </a:cubicBezTo>
                    <a:close/>
                  </a:path>
                  <a:path w="43256" h="43219" fill="none" extrusionOk="0">
                    <a:moveTo>
                      <a:pt x="4729" y="26036"/>
                    </a:moveTo>
                    <a:cubicBezTo>
                      <a:pt x="3845" y="26130"/>
                      <a:pt x="2961" y="25852"/>
                      <a:pt x="2196" y="25239"/>
                    </a:cubicBezTo>
                    <a:moveTo>
                      <a:pt x="6964" y="34758"/>
                    </a:moveTo>
                    <a:cubicBezTo>
                      <a:pt x="6609" y="34951"/>
                      <a:pt x="6236" y="35079"/>
                      <a:pt x="5856" y="35139"/>
                    </a:cubicBezTo>
                    <a:moveTo>
                      <a:pt x="16514" y="38949"/>
                    </a:moveTo>
                    <a:cubicBezTo>
                      <a:pt x="16247" y="38403"/>
                      <a:pt x="16023" y="37820"/>
                      <a:pt x="15846" y="37209"/>
                    </a:cubicBezTo>
                    <a:moveTo>
                      <a:pt x="28863" y="34610"/>
                    </a:moveTo>
                    <a:cubicBezTo>
                      <a:pt x="28824" y="35257"/>
                      <a:pt x="28734" y="35897"/>
                      <a:pt x="28596" y="36519"/>
                    </a:cubicBezTo>
                    <a:moveTo>
                      <a:pt x="35545" y="26187"/>
                    </a:moveTo>
                    <a:cubicBezTo>
                      <a:pt x="35967" y="26574"/>
                      <a:pt x="37434" y="26917"/>
                      <a:pt x="37416" y="29949"/>
                    </a:cubicBezTo>
                    <a:moveTo>
                      <a:pt x="41834" y="15213"/>
                    </a:moveTo>
                    <a:cubicBezTo>
                      <a:pt x="41509" y="16245"/>
                      <a:pt x="41014" y="17161"/>
                      <a:pt x="40386" y="17889"/>
                    </a:cubicBezTo>
                    <a:moveTo>
                      <a:pt x="38360" y="5285"/>
                    </a:moveTo>
                    <a:cubicBezTo>
                      <a:pt x="38415" y="5702"/>
                      <a:pt x="38441" y="6125"/>
                      <a:pt x="38436" y="6549"/>
                    </a:cubicBezTo>
                    <a:moveTo>
                      <a:pt x="29114" y="3811"/>
                    </a:moveTo>
                    <a:cubicBezTo>
                      <a:pt x="29303" y="3228"/>
                      <a:pt x="29552" y="2685"/>
                      <a:pt x="29856" y="2199"/>
                    </a:cubicBezTo>
                    <a:moveTo>
                      <a:pt x="22177" y="4579"/>
                    </a:moveTo>
                    <a:cubicBezTo>
                      <a:pt x="22254" y="4097"/>
                      <a:pt x="22375" y="3630"/>
                      <a:pt x="22536" y="3189"/>
                    </a:cubicBezTo>
                    <a:moveTo>
                      <a:pt x="14036" y="5051"/>
                    </a:moveTo>
                    <a:cubicBezTo>
                      <a:pt x="14508" y="5427"/>
                      <a:pt x="14944" y="5880"/>
                      <a:pt x="15336" y="6399"/>
                    </a:cubicBezTo>
                    <a:moveTo>
                      <a:pt x="4163" y="15648"/>
                    </a:moveTo>
                    <a:cubicBezTo>
                      <a:pt x="4060" y="15184"/>
                      <a:pt x="3984" y="14710"/>
                      <a:pt x="3936" y="14229"/>
                    </a:cubicBezTo>
                  </a:path>
                </a:pathLst>
              </a:cu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8D7D2FEA-7521-BCB4-927E-798625B7CF8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409540" y="1069522"/>
                <a:ext cx="356400" cy="356839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42950EB9-8567-8A1C-8BFA-89400A4368C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896877" y="979610"/>
                <a:ext cx="268003" cy="268332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AA5A1066-8A38-DF4D-E967-7DE48C50FC0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325373" y="904923"/>
                <a:ext cx="208597" cy="208853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</p:grp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7950AE7B-36B7-E75D-C71E-C1B45A483150}"/>
                </a:ext>
              </a:extLst>
            </p:cNvPr>
            <p:cNvSpPr txBox="1"/>
            <p:nvPr/>
          </p:nvSpPr>
          <p:spPr>
            <a:xfrm>
              <a:off x="1631289" y="1322638"/>
              <a:ext cx="2208661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L" sz="2000"/>
                <a:t>2</a:t>
              </a:r>
            </a:p>
          </p:txBody>
        </p:sp>
      </p:grpSp>
      <p:sp>
        <p:nvSpPr>
          <p:cNvPr id="22" name="Right Arrow 21">
            <a:extLst>
              <a:ext uri="{FF2B5EF4-FFF2-40B4-BE49-F238E27FC236}">
                <a16:creationId xmlns:a16="http://schemas.microsoft.com/office/drawing/2014/main" id="{5AEF011A-F4F0-C6B0-1B9A-D61E2364B4E7}"/>
              </a:ext>
            </a:extLst>
          </p:cNvPr>
          <p:cNvSpPr/>
          <p:nvPr/>
        </p:nvSpPr>
        <p:spPr>
          <a:xfrm flipH="1">
            <a:off x="168014" y="7432"/>
            <a:ext cx="8785670" cy="490656"/>
          </a:xfrm>
          <a:prstGeom prst="rightArrow">
            <a:avLst>
              <a:gd name="adj1" fmla="val 50000"/>
              <a:gd name="adj2" fmla="val 55172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600" b="1"/>
              <a:t>FIRST ---------------------------------------- LINE DIRECTION ---------------------------------------- LAST</a:t>
            </a:r>
          </a:p>
        </p:txBody>
      </p:sp>
    </p:spTree>
    <p:extLst>
      <p:ext uri="{BB962C8B-B14F-4D97-AF65-F5344CB8AC3E}">
        <p14:creationId xmlns:p14="http://schemas.microsoft.com/office/powerpoint/2010/main" val="17809889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FD5AB8-5424-A0CA-2697-5D76A47F97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 descr="A person in a suit&#10;&#10;Description automatically generated">
            <a:extLst>
              <a:ext uri="{FF2B5EF4-FFF2-40B4-BE49-F238E27FC236}">
                <a16:creationId xmlns:a16="http://schemas.microsoft.com/office/drawing/2014/main" id="{283FD793-9438-904D-DF28-D0B7BE103610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5349338" y="403250"/>
            <a:ext cx="1015200" cy="4740250"/>
          </a:xfrm>
          <a:prstGeom prst="rect">
            <a:avLst/>
          </a:prstGeom>
        </p:spPr>
      </p:pic>
      <p:pic>
        <p:nvPicPr>
          <p:cNvPr id="32" name="Picture 31" descr="A person in a suit&#10;&#10;Description automatically generated">
            <a:extLst>
              <a:ext uri="{FF2B5EF4-FFF2-40B4-BE49-F238E27FC236}">
                <a16:creationId xmlns:a16="http://schemas.microsoft.com/office/drawing/2014/main" id="{6EC0E4E9-9B48-75E3-BE1F-312C528FBC53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7960787" y="403250"/>
            <a:ext cx="1015200" cy="4740250"/>
          </a:xfrm>
          <a:prstGeom prst="rect">
            <a:avLst/>
          </a:prstGeom>
        </p:spPr>
      </p:pic>
      <p:pic>
        <p:nvPicPr>
          <p:cNvPr id="33" name="Picture 32" descr="A person in a suit&#10;&#10;Description automatically generated">
            <a:extLst>
              <a:ext uri="{FF2B5EF4-FFF2-40B4-BE49-F238E27FC236}">
                <a16:creationId xmlns:a16="http://schemas.microsoft.com/office/drawing/2014/main" id="{3998CF7B-CE52-2845-DCE7-2960D207007C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126440" y="403250"/>
            <a:ext cx="1015200" cy="4740250"/>
          </a:xfrm>
          <a:prstGeom prst="rect">
            <a:avLst/>
          </a:prstGeom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7D5AC2CE-C5DC-CD43-23A6-C252281B0AC3}"/>
              </a:ext>
            </a:extLst>
          </p:cNvPr>
          <p:cNvGrpSpPr/>
          <p:nvPr/>
        </p:nvGrpSpPr>
        <p:grpSpPr>
          <a:xfrm>
            <a:off x="3794663" y="403250"/>
            <a:ext cx="3128550" cy="2792174"/>
            <a:chOff x="1310504" y="323016"/>
            <a:chExt cx="3296525" cy="2792207"/>
          </a:xfrm>
        </p:grpSpPr>
        <p:grpSp>
          <p:nvGrpSpPr>
            <p:cNvPr id="35" name="Group 34">
              <a:extLst>
                <a:ext uri="{FF2B5EF4-FFF2-40B4-BE49-F238E27FC236}">
                  <a16:creationId xmlns:a16="http://schemas.microsoft.com/office/drawing/2014/main" id="{B1C98AE3-5548-B8B6-2B0F-81F164308953}"/>
                </a:ext>
              </a:extLst>
            </p:cNvPr>
            <p:cNvGrpSpPr/>
            <p:nvPr/>
          </p:nvGrpSpPr>
          <p:grpSpPr>
            <a:xfrm>
              <a:off x="1310504" y="323016"/>
              <a:ext cx="3296525" cy="2792207"/>
              <a:chOff x="1310504" y="323016"/>
              <a:chExt cx="3296525" cy="2792207"/>
            </a:xfrm>
          </p:grpSpPr>
          <p:sp>
            <p:nvSpPr>
              <p:cNvPr id="37" name="Cloud 8">
                <a:extLst>
                  <a:ext uri="{FF2B5EF4-FFF2-40B4-BE49-F238E27FC236}">
                    <a16:creationId xmlns:a16="http://schemas.microsoft.com/office/drawing/2014/main" id="{B9A428A7-924B-9E42-CFE3-CD403A079AC1}"/>
                  </a:ext>
                </a:extLst>
              </p:cNvPr>
              <p:cNvSpPr/>
              <p:nvPr/>
            </p:nvSpPr>
            <p:spPr>
              <a:xfrm rot="20576547" flipH="1">
                <a:off x="1310504" y="323016"/>
                <a:ext cx="3182406" cy="2289722"/>
              </a:xfrm>
              <a:custGeom>
                <a:avLst/>
                <a:gdLst>
                  <a:gd name="connsiteX0" fmla="*/ 3900 w 43200"/>
                  <a:gd name="connsiteY0" fmla="*/ 14370 h 43200"/>
                  <a:gd name="connsiteX1" fmla="*/ 5623 w 43200"/>
                  <a:gd name="connsiteY1" fmla="*/ 6907 h 43200"/>
                  <a:gd name="connsiteX2" fmla="*/ 14005 w 43200"/>
                  <a:gd name="connsiteY2" fmla="*/ 5202 h 43200"/>
                  <a:gd name="connsiteX3" fmla="*/ 22456 w 43200"/>
                  <a:gd name="connsiteY3" fmla="*/ 3432 h 43200"/>
                  <a:gd name="connsiteX4" fmla="*/ 25749 w 43200"/>
                  <a:gd name="connsiteY4" fmla="*/ 200 h 43200"/>
                  <a:gd name="connsiteX5" fmla="*/ 29833 w 43200"/>
                  <a:gd name="connsiteY5" fmla="*/ 2481 h 43200"/>
                  <a:gd name="connsiteX6" fmla="*/ 35463 w 43200"/>
                  <a:gd name="connsiteY6" fmla="*/ 690 h 43200"/>
                  <a:gd name="connsiteX7" fmla="*/ 38318 w 43200"/>
                  <a:gd name="connsiteY7" fmla="*/ 5576 h 43200"/>
                  <a:gd name="connsiteX8" fmla="*/ 41982 w 43200"/>
                  <a:gd name="connsiteY8" fmla="*/ 10318 h 43200"/>
                  <a:gd name="connsiteX9" fmla="*/ 41818 w 43200"/>
                  <a:gd name="connsiteY9" fmla="*/ 15460 h 43200"/>
                  <a:gd name="connsiteX10" fmla="*/ 43016 w 43200"/>
                  <a:gd name="connsiteY10" fmla="*/ 23322 h 43200"/>
                  <a:gd name="connsiteX11" fmla="*/ 37404 w 43200"/>
                  <a:gd name="connsiteY11" fmla="*/ 30204 h 43200"/>
                  <a:gd name="connsiteX12" fmla="*/ 35395 w 43200"/>
                  <a:gd name="connsiteY12" fmla="*/ 36101 h 43200"/>
                  <a:gd name="connsiteX13" fmla="*/ 28555 w 43200"/>
                  <a:gd name="connsiteY13" fmla="*/ 36815 h 43200"/>
                  <a:gd name="connsiteX14" fmla="*/ 23667 w 43200"/>
                  <a:gd name="connsiteY14" fmla="*/ 43106 h 43200"/>
                  <a:gd name="connsiteX15" fmla="*/ 16480 w 43200"/>
                  <a:gd name="connsiteY15" fmla="*/ 39266 h 43200"/>
                  <a:gd name="connsiteX16" fmla="*/ 5804 w 43200"/>
                  <a:gd name="connsiteY16" fmla="*/ 35472 h 43200"/>
                  <a:gd name="connsiteX17" fmla="*/ 1110 w 43200"/>
                  <a:gd name="connsiteY17" fmla="*/ 31250 h 43200"/>
                  <a:gd name="connsiteX18" fmla="*/ 2113 w 43200"/>
                  <a:gd name="connsiteY18" fmla="*/ 25551 h 43200"/>
                  <a:gd name="connsiteX19" fmla="*/ -5 w 43200"/>
                  <a:gd name="connsiteY19" fmla="*/ 19704 h 43200"/>
                  <a:gd name="connsiteX20" fmla="*/ 3863 w 43200"/>
                  <a:gd name="connsiteY20" fmla="*/ 14507 h 43200"/>
                  <a:gd name="connsiteX21" fmla="*/ 3900 w 43200"/>
                  <a:gd name="connsiteY21" fmla="*/ 14370 h 43200"/>
                  <a:gd name="connsiteX0" fmla="*/ 4693 w 43200"/>
                  <a:gd name="connsiteY0" fmla="*/ 26177 h 43200"/>
                  <a:gd name="connsiteX1" fmla="*/ 2160 w 43200"/>
                  <a:gd name="connsiteY1" fmla="*/ 25380 h 43200"/>
                  <a:gd name="connsiteX2" fmla="*/ 6928 w 43200"/>
                  <a:gd name="connsiteY2" fmla="*/ 34899 h 43200"/>
                  <a:gd name="connsiteX3" fmla="*/ 5820 w 43200"/>
                  <a:gd name="connsiteY3" fmla="*/ 35280 h 43200"/>
                  <a:gd name="connsiteX4" fmla="*/ 16478 w 43200"/>
                  <a:gd name="connsiteY4" fmla="*/ 39090 h 43200"/>
                  <a:gd name="connsiteX5" fmla="*/ 15810 w 43200"/>
                  <a:gd name="connsiteY5" fmla="*/ 37350 h 43200"/>
                  <a:gd name="connsiteX6" fmla="*/ 28827 w 43200"/>
                  <a:gd name="connsiteY6" fmla="*/ 34751 h 43200"/>
                  <a:gd name="connsiteX7" fmla="*/ 28560 w 43200"/>
                  <a:gd name="connsiteY7" fmla="*/ 36660 h 43200"/>
                  <a:gd name="connsiteX8" fmla="*/ 34129 w 43200"/>
                  <a:gd name="connsiteY8" fmla="*/ 22954 h 43200"/>
                  <a:gd name="connsiteX9" fmla="*/ 37380 w 43200"/>
                  <a:gd name="connsiteY9" fmla="*/ 30090 h 43200"/>
                  <a:gd name="connsiteX10" fmla="*/ 41798 w 43200"/>
                  <a:gd name="connsiteY10" fmla="*/ 15354 h 43200"/>
                  <a:gd name="connsiteX11" fmla="*/ 40350 w 43200"/>
                  <a:gd name="connsiteY11" fmla="*/ 18030 h 43200"/>
                  <a:gd name="connsiteX12" fmla="*/ 38324 w 43200"/>
                  <a:gd name="connsiteY12" fmla="*/ 5426 h 43200"/>
                  <a:gd name="connsiteX13" fmla="*/ 38400 w 43200"/>
                  <a:gd name="connsiteY13" fmla="*/ 6690 h 43200"/>
                  <a:gd name="connsiteX14" fmla="*/ 29078 w 43200"/>
                  <a:gd name="connsiteY14" fmla="*/ 3952 h 43200"/>
                  <a:gd name="connsiteX15" fmla="*/ 29820 w 43200"/>
                  <a:gd name="connsiteY15" fmla="*/ 2340 h 43200"/>
                  <a:gd name="connsiteX16" fmla="*/ 22141 w 43200"/>
                  <a:gd name="connsiteY16" fmla="*/ 4720 h 43200"/>
                  <a:gd name="connsiteX17" fmla="*/ 22500 w 43200"/>
                  <a:gd name="connsiteY17" fmla="*/ 3330 h 43200"/>
                  <a:gd name="connsiteX18" fmla="*/ 14000 w 43200"/>
                  <a:gd name="connsiteY18" fmla="*/ 5192 h 43200"/>
                  <a:gd name="connsiteX19" fmla="*/ 15300 w 43200"/>
                  <a:gd name="connsiteY19" fmla="*/ 6540 h 43200"/>
                  <a:gd name="connsiteX20" fmla="*/ 4127 w 43200"/>
                  <a:gd name="connsiteY20" fmla="*/ 15789 h 43200"/>
                  <a:gd name="connsiteX21" fmla="*/ 3900 w 43200"/>
                  <a:gd name="connsiteY21" fmla="*/ 14370 h 43200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6199 w 43256"/>
                  <a:gd name="connsiteY8" fmla="*/ 25322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3256" h="43219">
                    <a:moveTo>
                      <a:pt x="3936" y="14229"/>
                    </a:moveTo>
                    <a:cubicBezTo>
                      <a:pt x="3665" y="11516"/>
                      <a:pt x="4297" y="8780"/>
                      <a:pt x="5659" y="6766"/>
                    </a:cubicBezTo>
                    <a:cubicBezTo>
                      <a:pt x="7811" y="3585"/>
                      <a:pt x="11300" y="2876"/>
                      <a:pt x="14041" y="5061"/>
                    </a:cubicBezTo>
                    <a:cubicBezTo>
                      <a:pt x="15714" y="768"/>
                      <a:pt x="19950" y="-119"/>
                      <a:pt x="22492" y="3291"/>
                    </a:cubicBezTo>
                    <a:cubicBezTo>
                      <a:pt x="23133" y="1542"/>
                      <a:pt x="24364" y="333"/>
                      <a:pt x="25785" y="59"/>
                    </a:cubicBezTo>
                    <a:cubicBezTo>
                      <a:pt x="27349" y="-243"/>
                      <a:pt x="28911" y="629"/>
                      <a:pt x="29869" y="2340"/>
                    </a:cubicBezTo>
                    <a:cubicBezTo>
                      <a:pt x="31251" y="126"/>
                      <a:pt x="33537" y="-601"/>
                      <a:pt x="35499" y="549"/>
                    </a:cubicBezTo>
                    <a:cubicBezTo>
                      <a:pt x="36994" y="1425"/>
                      <a:pt x="38066" y="3259"/>
                      <a:pt x="38354" y="5435"/>
                    </a:cubicBezTo>
                    <a:cubicBezTo>
                      <a:pt x="40082" y="6077"/>
                      <a:pt x="41458" y="7857"/>
                      <a:pt x="42018" y="10177"/>
                    </a:cubicBezTo>
                    <a:cubicBezTo>
                      <a:pt x="42425" y="11861"/>
                      <a:pt x="42367" y="13690"/>
                      <a:pt x="41854" y="15319"/>
                    </a:cubicBezTo>
                    <a:cubicBezTo>
                      <a:pt x="43115" y="17553"/>
                      <a:pt x="43556" y="20449"/>
                      <a:pt x="43052" y="23181"/>
                    </a:cubicBezTo>
                    <a:cubicBezTo>
                      <a:pt x="42382" y="26813"/>
                      <a:pt x="40164" y="29533"/>
                      <a:pt x="37440" y="30063"/>
                    </a:cubicBezTo>
                    <a:cubicBezTo>
                      <a:pt x="37427" y="32330"/>
                      <a:pt x="36694" y="34480"/>
                      <a:pt x="35431" y="35960"/>
                    </a:cubicBezTo>
                    <a:cubicBezTo>
                      <a:pt x="33512" y="38209"/>
                      <a:pt x="30740" y="38498"/>
                      <a:pt x="28591" y="36674"/>
                    </a:cubicBezTo>
                    <a:cubicBezTo>
                      <a:pt x="27896" y="39807"/>
                      <a:pt x="26035" y="42202"/>
                      <a:pt x="23703" y="42965"/>
                    </a:cubicBezTo>
                    <a:cubicBezTo>
                      <a:pt x="20955" y="43864"/>
                      <a:pt x="18087" y="42332"/>
                      <a:pt x="16516" y="39125"/>
                    </a:cubicBezTo>
                    <a:cubicBezTo>
                      <a:pt x="12808" y="42169"/>
                      <a:pt x="7992" y="40458"/>
                      <a:pt x="5840" y="35331"/>
                    </a:cubicBezTo>
                    <a:cubicBezTo>
                      <a:pt x="3726" y="35668"/>
                      <a:pt x="1741" y="33883"/>
                      <a:pt x="1146" y="31109"/>
                    </a:cubicBezTo>
                    <a:cubicBezTo>
                      <a:pt x="715" y="29102"/>
                      <a:pt x="1096" y="26936"/>
                      <a:pt x="2149" y="25410"/>
                    </a:cubicBezTo>
                    <a:cubicBezTo>
                      <a:pt x="655" y="24213"/>
                      <a:pt x="-177" y="21916"/>
                      <a:pt x="31" y="19563"/>
                    </a:cubicBezTo>
                    <a:cubicBezTo>
                      <a:pt x="275" y="16808"/>
                      <a:pt x="1881" y="14650"/>
                      <a:pt x="3899" y="14366"/>
                    </a:cubicBezTo>
                    <a:cubicBezTo>
                      <a:pt x="3911" y="14320"/>
                      <a:pt x="3924" y="14275"/>
                      <a:pt x="3936" y="14229"/>
                    </a:cubicBezTo>
                    <a:close/>
                  </a:path>
                  <a:path w="43256" h="43219" fill="none" extrusionOk="0">
                    <a:moveTo>
                      <a:pt x="4729" y="26036"/>
                    </a:moveTo>
                    <a:cubicBezTo>
                      <a:pt x="3845" y="26130"/>
                      <a:pt x="2961" y="25852"/>
                      <a:pt x="2196" y="25239"/>
                    </a:cubicBezTo>
                    <a:moveTo>
                      <a:pt x="6964" y="34758"/>
                    </a:moveTo>
                    <a:cubicBezTo>
                      <a:pt x="6609" y="34951"/>
                      <a:pt x="6236" y="35079"/>
                      <a:pt x="5856" y="35139"/>
                    </a:cubicBezTo>
                    <a:moveTo>
                      <a:pt x="16514" y="38949"/>
                    </a:moveTo>
                    <a:cubicBezTo>
                      <a:pt x="16247" y="38403"/>
                      <a:pt x="16023" y="37820"/>
                      <a:pt x="15846" y="37209"/>
                    </a:cubicBezTo>
                    <a:moveTo>
                      <a:pt x="28863" y="34610"/>
                    </a:moveTo>
                    <a:cubicBezTo>
                      <a:pt x="28824" y="35257"/>
                      <a:pt x="28734" y="35897"/>
                      <a:pt x="28596" y="36519"/>
                    </a:cubicBezTo>
                    <a:moveTo>
                      <a:pt x="35545" y="26187"/>
                    </a:moveTo>
                    <a:cubicBezTo>
                      <a:pt x="35967" y="26574"/>
                      <a:pt x="37434" y="26917"/>
                      <a:pt x="37416" y="29949"/>
                    </a:cubicBezTo>
                    <a:moveTo>
                      <a:pt x="41834" y="15213"/>
                    </a:moveTo>
                    <a:cubicBezTo>
                      <a:pt x="41509" y="16245"/>
                      <a:pt x="41014" y="17161"/>
                      <a:pt x="40386" y="17889"/>
                    </a:cubicBezTo>
                    <a:moveTo>
                      <a:pt x="38360" y="5285"/>
                    </a:moveTo>
                    <a:cubicBezTo>
                      <a:pt x="38415" y="5702"/>
                      <a:pt x="38441" y="6125"/>
                      <a:pt x="38436" y="6549"/>
                    </a:cubicBezTo>
                    <a:moveTo>
                      <a:pt x="29114" y="3811"/>
                    </a:moveTo>
                    <a:cubicBezTo>
                      <a:pt x="29303" y="3228"/>
                      <a:pt x="29552" y="2685"/>
                      <a:pt x="29856" y="2199"/>
                    </a:cubicBezTo>
                    <a:moveTo>
                      <a:pt x="22177" y="4579"/>
                    </a:moveTo>
                    <a:cubicBezTo>
                      <a:pt x="22254" y="4097"/>
                      <a:pt x="22375" y="3630"/>
                      <a:pt x="22536" y="3189"/>
                    </a:cubicBezTo>
                    <a:moveTo>
                      <a:pt x="14036" y="5051"/>
                    </a:moveTo>
                    <a:cubicBezTo>
                      <a:pt x="14508" y="5427"/>
                      <a:pt x="14944" y="5880"/>
                      <a:pt x="15336" y="6399"/>
                    </a:cubicBezTo>
                    <a:moveTo>
                      <a:pt x="4163" y="15648"/>
                    </a:moveTo>
                    <a:cubicBezTo>
                      <a:pt x="4060" y="15184"/>
                      <a:pt x="3984" y="14710"/>
                      <a:pt x="3936" y="14229"/>
                    </a:cubicBezTo>
                  </a:path>
                </a:pathLst>
              </a:cu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793BAC7E-C052-34B0-FAE7-D5F38F45327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629535" y="2355569"/>
                <a:ext cx="356400" cy="356839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8BCB3227-38FB-2863-C34B-B5A0F4118E7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37075" y="2658053"/>
                <a:ext cx="268003" cy="268332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40" name="Oval 39">
                <a:extLst>
                  <a:ext uri="{FF2B5EF4-FFF2-40B4-BE49-F238E27FC236}">
                    <a16:creationId xmlns:a16="http://schemas.microsoft.com/office/drawing/2014/main" id="{E2021EA3-F787-8FBB-C4BC-351C8AEF246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398432" y="2906370"/>
                <a:ext cx="208597" cy="208853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A68460F8-4246-CD71-0913-FB9BF19F952B}"/>
                </a:ext>
              </a:extLst>
            </p:cNvPr>
            <p:cNvSpPr txBox="1"/>
            <p:nvPr/>
          </p:nvSpPr>
          <p:spPr>
            <a:xfrm>
              <a:off x="1562697" y="1073458"/>
              <a:ext cx="2560129" cy="707894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L" sz="2000"/>
                <a:t>And who is the next in line after you?</a:t>
              </a:r>
            </a:p>
          </p:txBody>
        </p:sp>
      </p:grpSp>
      <p:sp>
        <p:nvSpPr>
          <p:cNvPr id="29" name="Smiley Face 28">
            <a:extLst>
              <a:ext uri="{FF2B5EF4-FFF2-40B4-BE49-F238E27FC236}">
                <a16:creationId xmlns:a16="http://schemas.microsoft.com/office/drawing/2014/main" id="{FC251EF9-EE40-464A-E390-9432F0433FAC}"/>
              </a:ext>
            </a:extLst>
          </p:cNvPr>
          <p:cNvSpPr>
            <a:spLocks noChangeAspect="1"/>
          </p:cNvSpPr>
          <p:nvPr/>
        </p:nvSpPr>
        <p:spPr>
          <a:xfrm>
            <a:off x="6755487" y="2792609"/>
            <a:ext cx="2312020" cy="2312019"/>
          </a:xfrm>
          <a:prstGeom prst="smileyFace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400">
                <a:solidFill>
                  <a:schemeClr val="bg2"/>
                </a:solidFill>
              </a:rPr>
              <a:t>{1,2}</a:t>
            </a:r>
          </a:p>
        </p:txBody>
      </p:sp>
      <p:sp>
        <p:nvSpPr>
          <p:cNvPr id="30" name="Right Arrow 29">
            <a:extLst>
              <a:ext uri="{FF2B5EF4-FFF2-40B4-BE49-F238E27FC236}">
                <a16:creationId xmlns:a16="http://schemas.microsoft.com/office/drawing/2014/main" id="{FA9741C3-39C4-B57D-68B3-C752B548C969}"/>
              </a:ext>
            </a:extLst>
          </p:cNvPr>
          <p:cNvSpPr/>
          <p:nvPr/>
        </p:nvSpPr>
        <p:spPr>
          <a:xfrm flipH="1">
            <a:off x="168014" y="7432"/>
            <a:ext cx="8785670" cy="490656"/>
          </a:xfrm>
          <a:prstGeom prst="rightArrow">
            <a:avLst>
              <a:gd name="adj1" fmla="val 50000"/>
              <a:gd name="adj2" fmla="val 55172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600" b="1"/>
              <a:t>FIRST ---------------------------------------- LINE DIRECTION ---------------------------------------- LAST</a:t>
            </a:r>
          </a:p>
        </p:txBody>
      </p:sp>
      <p:pic>
        <p:nvPicPr>
          <p:cNvPr id="41" name="Picture 40" descr="A person in a suit&#10;&#10;Description automatically generated">
            <a:extLst>
              <a:ext uri="{FF2B5EF4-FFF2-40B4-BE49-F238E27FC236}">
                <a16:creationId xmlns:a16="http://schemas.microsoft.com/office/drawing/2014/main" id="{4F1E4D85-DE76-9476-7765-5F8251903519}"/>
              </a:ext>
            </a:extLst>
          </p:cNvPr>
          <p:cNvPicPr>
            <a:picLocks/>
          </p:cNvPicPr>
          <p:nvPr/>
        </p:nvPicPr>
        <p:blipFill>
          <a:blip r:embed="rId2">
            <a:alphaModFix/>
          </a:blip>
          <a:srcRect l="36153" t="4551" r="34235" b="3289"/>
          <a:stretch/>
        </p:blipFill>
        <p:spPr>
          <a:xfrm flipH="1">
            <a:off x="2737889" y="403250"/>
            <a:ext cx="1015200" cy="474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47991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77F40F-A9FF-925E-E587-7FD6F29C20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A person in a suit&#10;&#10;Description automatically generated">
            <a:extLst>
              <a:ext uri="{FF2B5EF4-FFF2-40B4-BE49-F238E27FC236}">
                <a16:creationId xmlns:a16="http://schemas.microsoft.com/office/drawing/2014/main" id="{901154D1-34D7-1F2C-3E32-E994C0007F9E}"/>
              </a:ext>
            </a:extLst>
          </p:cNvPr>
          <p:cNvPicPr>
            <a:picLocks/>
          </p:cNvPicPr>
          <p:nvPr/>
        </p:nvPicPr>
        <p:blipFill>
          <a:blip r:embed="rId2">
            <a:alphaModFix/>
          </a:blip>
          <a:srcRect l="36153" t="4551" r="34235" b="3289"/>
          <a:stretch/>
        </p:blipFill>
        <p:spPr>
          <a:xfrm flipH="1">
            <a:off x="5349338" y="403250"/>
            <a:ext cx="1015200" cy="4740250"/>
          </a:xfrm>
          <a:prstGeom prst="rect">
            <a:avLst/>
          </a:prstGeom>
        </p:spPr>
      </p:pic>
      <p:pic>
        <p:nvPicPr>
          <p:cNvPr id="14" name="Picture 13" descr="A person in a suit&#10;&#10;Description automatically generated">
            <a:extLst>
              <a:ext uri="{FF2B5EF4-FFF2-40B4-BE49-F238E27FC236}">
                <a16:creationId xmlns:a16="http://schemas.microsoft.com/office/drawing/2014/main" id="{06DDEC90-C6D7-79A8-E0C7-3C784FD4AA91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7960787" y="403250"/>
            <a:ext cx="1015200" cy="4740250"/>
          </a:xfrm>
          <a:prstGeom prst="rect">
            <a:avLst/>
          </a:prstGeom>
        </p:spPr>
      </p:pic>
      <p:pic>
        <p:nvPicPr>
          <p:cNvPr id="15" name="Picture 14" descr="A person in a suit&#10;&#10;Description automatically generated">
            <a:extLst>
              <a:ext uri="{FF2B5EF4-FFF2-40B4-BE49-F238E27FC236}">
                <a16:creationId xmlns:a16="http://schemas.microsoft.com/office/drawing/2014/main" id="{438F34B2-2CBA-A2A7-2916-AEA4ADCDE998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126440" y="403250"/>
            <a:ext cx="1015200" cy="4740250"/>
          </a:xfrm>
          <a:prstGeom prst="rect">
            <a:avLst/>
          </a:prstGeom>
        </p:spPr>
      </p:pic>
      <p:pic>
        <p:nvPicPr>
          <p:cNvPr id="8" name="Picture 7" descr="A person in a suit pointing at something&#10;&#10;Description automatically generated">
            <a:extLst>
              <a:ext uri="{FF2B5EF4-FFF2-40B4-BE49-F238E27FC236}">
                <a16:creationId xmlns:a16="http://schemas.microsoft.com/office/drawing/2014/main" id="{9591B8F5-4DB4-50B4-EECA-4AC5664B9A6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644" t="5689" r="35857" b="5422"/>
          <a:stretch/>
        </p:blipFill>
        <p:spPr>
          <a:xfrm>
            <a:off x="2435952" y="392997"/>
            <a:ext cx="2124896" cy="4743071"/>
          </a:xfrm>
          <a:prstGeom prst="rect">
            <a:avLst/>
          </a:prstGeom>
        </p:spPr>
      </p:pic>
      <p:sp>
        <p:nvSpPr>
          <p:cNvPr id="12" name="Right Arrow 11">
            <a:extLst>
              <a:ext uri="{FF2B5EF4-FFF2-40B4-BE49-F238E27FC236}">
                <a16:creationId xmlns:a16="http://schemas.microsoft.com/office/drawing/2014/main" id="{47509364-1DA2-C7D7-D8BE-D1A245FBDBF0}"/>
              </a:ext>
            </a:extLst>
          </p:cNvPr>
          <p:cNvSpPr/>
          <p:nvPr/>
        </p:nvSpPr>
        <p:spPr>
          <a:xfrm flipH="1">
            <a:off x="168014" y="7432"/>
            <a:ext cx="8785670" cy="490656"/>
          </a:xfrm>
          <a:prstGeom prst="rightArrow">
            <a:avLst>
              <a:gd name="adj1" fmla="val 50000"/>
              <a:gd name="adj2" fmla="val 55172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600" b="1"/>
              <a:t>FIRST ---------------------------------------- LINE DIRECTION ---------------------------------------- LAST</a:t>
            </a:r>
          </a:p>
        </p:txBody>
      </p:sp>
    </p:spTree>
    <p:extLst>
      <p:ext uri="{BB962C8B-B14F-4D97-AF65-F5344CB8AC3E}">
        <p14:creationId xmlns:p14="http://schemas.microsoft.com/office/powerpoint/2010/main" val="40759191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C33A75-3712-C4C8-FE8A-6862AA286E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20" descr="A person in a suit&#10;&#10;Description automatically generated">
            <a:extLst>
              <a:ext uri="{FF2B5EF4-FFF2-40B4-BE49-F238E27FC236}">
                <a16:creationId xmlns:a16="http://schemas.microsoft.com/office/drawing/2014/main" id="{F8465640-2B13-3749-F926-007E5D353749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7960787" y="403250"/>
            <a:ext cx="1015200" cy="4740250"/>
          </a:xfrm>
          <a:prstGeom prst="rect">
            <a:avLst/>
          </a:prstGeom>
        </p:spPr>
      </p:pic>
      <p:pic>
        <p:nvPicPr>
          <p:cNvPr id="22" name="Picture 21" descr="A person in a suit&#10;&#10;Description automatically generated">
            <a:extLst>
              <a:ext uri="{FF2B5EF4-FFF2-40B4-BE49-F238E27FC236}">
                <a16:creationId xmlns:a16="http://schemas.microsoft.com/office/drawing/2014/main" id="{21D0CAC3-8922-D326-B5D2-ACEA76CE9B76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126440" y="403250"/>
            <a:ext cx="1015200" cy="4740250"/>
          </a:xfrm>
          <a:prstGeom prst="rect">
            <a:avLst/>
          </a:prstGeom>
        </p:spPr>
      </p:pic>
      <p:pic>
        <p:nvPicPr>
          <p:cNvPr id="20" name="Picture 19" descr="A person in a suit&#10;&#10;Description automatically generated">
            <a:extLst>
              <a:ext uri="{FF2B5EF4-FFF2-40B4-BE49-F238E27FC236}">
                <a16:creationId xmlns:a16="http://schemas.microsoft.com/office/drawing/2014/main" id="{2618D7B7-9FA5-BA06-1F43-43D6E68ACFDA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2737889" y="403250"/>
            <a:ext cx="1015200" cy="4740250"/>
          </a:xfrm>
          <a:prstGeom prst="rect">
            <a:avLst/>
          </a:prstGeom>
        </p:spPr>
      </p:pic>
      <p:sp>
        <p:nvSpPr>
          <p:cNvPr id="15" name="Right Arrow 14">
            <a:extLst>
              <a:ext uri="{FF2B5EF4-FFF2-40B4-BE49-F238E27FC236}">
                <a16:creationId xmlns:a16="http://schemas.microsoft.com/office/drawing/2014/main" id="{86801DDD-C050-8255-5184-C9D023694D9C}"/>
              </a:ext>
            </a:extLst>
          </p:cNvPr>
          <p:cNvSpPr/>
          <p:nvPr/>
        </p:nvSpPr>
        <p:spPr>
          <a:xfrm flipH="1">
            <a:off x="168014" y="7432"/>
            <a:ext cx="8785670" cy="490656"/>
          </a:xfrm>
          <a:prstGeom prst="rightArrow">
            <a:avLst>
              <a:gd name="adj1" fmla="val 50000"/>
              <a:gd name="adj2" fmla="val 55172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600" b="1"/>
              <a:t>FIRST ---------------------------------------- LINE DIRECTION ---------------------------------------- LAST</a:t>
            </a:r>
          </a:p>
        </p:txBody>
      </p:sp>
      <p:sp>
        <p:nvSpPr>
          <p:cNvPr id="4" name="Smiley Face 3">
            <a:extLst>
              <a:ext uri="{FF2B5EF4-FFF2-40B4-BE49-F238E27FC236}">
                <a16:creationId xmlns:a16="http://schemas.microsoft.com/office/drawing/2014/main" id="{1415FD40-646C-CA64-0B3E-A88E8E75491B}"/>
              </a:ext>
            </a:extLst>
          </p:cNvPr>
          <p:cNvSpPr>
            <a:spLocks noChangeAspect="1"/>
          </p:cNvSpPr>
          <p:nvPr/>
        </p:nvSpPr>
        <p:spPr>
          <a:xfrm>
            <a:off x="74756" y="2824049"/>
            <a:ext cx="2312020" cy="2312019"/>
          </a:xfrm>
          <a:prstGeom prst="smileyFace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400">
                <a:solidFill>
                  <a:schemeClr val="bg2"/>
                </a:solidFill>
              </a:rPr>
              <a:t>{1,2}</a:t>
            </a:r>
            <a:endParaRPr lang="en-IL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4D0BA3BE-4EA4-49E7-F63A-71A16204E994}"/>
              </a:ext>
            </a:extLst>
          </p:cNvPr>
          <p:cNvGrpSpPr/>
          <p:nvPr/>
        </p:nvGrpSpPr>
        <p:grpSpPr>
          <a:xfrm flipH="1">
            <a:off x="1980728" y="264965"/>
            <a:ext cx="3301200" cy="2792207"/>
            <a:chOff x="1310504" y="323016"/>
            <a:chExt cx="3296525" cy="279220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B39B9EA-1A0F-8731-C111-4EB677D0C462}"/>
                </a:ext>
              </a:extLst>
            </p:cNvPr>
            <p:cNvGrpSpPr/>
            <p:nvPr/>
          </p:nvGrpSpPr>
          <p:grpSpPr>
            <a:xfrm>
              <a:off x="1310504" y="323016"/>
              <a:ext cx="3296525" cy="2792207"/>
              <a:chOff x="1310504" y="323016"/>
              <a:chExt cx="3296525" cy="2792207"/>
            </a:xfrm>
          </p:grpSpPr>
          <p:sp>
            <p:nvSpPr>
              <p:cNvPr id="9" name="Cloud 8">
                <a:extLst>
                  <a:ext uri="{FF2B5EF4-FFF2-40B4-BE49-F238E27FC236}">
                    <a16:creationId xmlns:a16="http://schemas.microsoft.com/office/drawing/2014/main" id="{AD3DE0C7-B1B1-549C-2EBD-B76B5F2A760C}"/>
                  </a:ext>
                </a:extLst>
              </p:cNvPr>
              <p:cNvSpPr/>
              <p:nvPr/>
            </p:nvSpPr>
            <p:spPr>
              <a:xfrm rot="20576547" flipH="1">
                <a:off x="1310504" y="323016"/>
                <a:ext cx="3182406" cy="2289722"/>
              </a:xfrm>
              <a:custGeom>
                <a:avLst/>
                <a:gdLst>
                  <a:gd name="connsiteX0" fmla="*/ 3900 w 43200"/>
                  <a:gd name="connsiteY0" fmla="*/ 14370 h 43200"/>
                  <a:gd name="connsiteX1" fmla="*/ 5623 w 43200"/>
                  <a:gd name="connsiteY1" fmla="*/ 6907 h 43200"/>
                  <a:gd name="connsiteX2" fmla="*/ 14005 w 43200"/>
                  <a:gd name="connsiteY2" fmla="*/ 5202 h 43200"/>
                  <a:gd name="connsiteX3" fmla="*/ 22456 w 43200"/>
                  <a:gd name="connsiteY3" fmla="*/ 3432 h 43200"/>
                  <a:gd name="connsiteX4" fmla="*/ 25749 w 43200"/>
                  <a:gd name="connsiteY4" fmla="*/ 200 h 43200"/>
                  <a:gd name="connsiteX5" fmla="*/ 29833 w 43200"/>
                  <a:gd name="connsiteY5" fmla="*/ 2481 h 43200"/>
                  <a:gd name="connsiteX6" fmla="*/ 35463 w 43200"/>
                  <a:gd name="connsiteY6" fmla="*/ 690 h 43200"/>
                  <a:gd name="connsiteX7" fmla="*/ 38318 w 43200"/>
                  <a:gd name="connsiteY7" fmla="*/ 5576 h 43200"/>
                  <a:gd name="connsiteX8" fmla="*/ 41982 w 43200"/>
                  <a:gd name="connsiteY8" fmla="*/ 10318 h 43200"/>
                  <a:gd name="connsiteX9" fmla="*/ 41818 w 43200"/>
                  <a:gd name="connsiteY9" fmla="*/ 15460 h 43200"/>
                  <a:gd name="connsiteX10" fmla="*/ 43016 w 43200"/>
                  <a:gd name="connsiteY10" fmla="*/ 23322 h 43200"/>
                  <a:gd name="connsiteX11" fmla="*/ 37404 w 43200"/>
                  <a:gd name="connsiteY11" fmla="*/ 30204 h 43200"/>
                  <a:gd name="connsiteX12" fmla="*/ 35395 w 43200"/>
                  <a:gd name="connsiteY12" fmla="*/ 36101 h 43200"/>
                  <a:gd name="connsiteX13" fmla="*/ 28555 w 43200"/>
                  <a:gd name="connsiteY13" fmla="*/ 36815 h 43200"/>
                  <a:gd name="connsiteX14" fmla="*/ 23667 w 43200"/>
                  <a:gd name="connsiteY14" fmla="*/ 43106 h 43200"/>
                  <a:gd name="connsiteX15" fmla="*/ 16480 w 43200"/>
                  <a:gd name="connsiteY15" fmla="*/ 39266 h 43200"/>
                  <a:gd name="connsiteX16" fmla="*/ 5804 w 43200"/>
                  <a:gd name="connsiteY16" fmla="*/ 35472 h 43200"/>
                  <a:gd name="connsiteX17" fmla="*/ 1110 w 43200"/>
                  <a:gd name="connsiteY17" fmla="*/ 31250 h 43200"/>
                  <a:gd name="connsiteX18" fmla="*/ 2113 w 43200"/>
                  <a:gd name="connsiteY18" fmla="*/ 25551 h 43200"/>
                  <a:gd name="connsiteX19" fmla="*/ -5 w 43200"/>
                  <a:gd name="connsiteY19" fmla="*/ 19704 h 43200"/>
                  <a:gd name="connsiteX20" fmla="*/ 3863 w 43200"/>
                  <a:gd name="connsiteY20" fmla="*/ 14507 h 43200"/>
                  <a:gd name="connsiteX21" fmla="*/ 3900 w 43200"/>
                  <a:gd name="connsiteY21" fmla="*/ 14370 h 43200"/>
                  <a:gd name="connsiteX0" fmla="*/ 4693 w 43200"/>
                  <a:gd name="connsiteY0" fmla="*/ 26177 h 43200"/>
                  <a:gd name="connsiteX1" fmla="*/ 2160 w 43200"/>
                  <a:gd name="connsiteY1" fmla="*/ 25380 h 43200"/>
                  <a:gd name="connsiteX2" fmla="*/ 6928 w 43200"/>
                  <a:gd name="connsiteY2" fmla="*/ 34899 h 43200"/>
                  <a:gd name="connsiteX3" fmla="*/ 5820 w 43200"/>
                  <a:gd name="connsiteY3" fmla="*/ 35280 h 43200"/>
                  <a:gd name="connsiteX4" fmla="*/ 16478 w 43200"/>
                  <a:gd name="connsiteY4" fmla="*/ 39090 h 43200"/>
                  <a:gd name="connsiteX5" fmla="*/ 15810 w 43200"/>
                  <a:gd name="connsiteY5" fmla="*/ 37350 h 43200"/>
                  <a:gd name="connsiteX6" fmla="*/ 28827 w 43200"/>
                  <a:gd name="connsiteY6" fmla="*/ 34751 h 43200"/>
                  <a:gd name="connsiteX7" fmla="*/ 28560 w 43200"/>
                  <a:gd name="connsiteY7" fmla="*/ 36660 h 43200"/>
                  <a:gd name="connsiteX8" fmla="*/ 34129 w 43200"/>
                  <a:gd name="connsiteY8" fmla="*/ 22954 h 43200"/>
                  <a:gd name="connsiteX9" fmla="*/ 37380 w 43200"/>
                  <a:gd name="connsiteY9" fmla="*/ 30090 h 43200"/>
                  <a:gd name="connsiteX10" fmla="*/ 41798 w 43200"/>
                  <a:gd name="connsiteY10" fmla="*/ 15354 h 43200"/>
                  <a:gd name="connsiteX11" fmla="*/ 40350 w 43200"/>
                  <a:gd name="connsiteY11" fmla="*/ 18030 h 43200"/>
                  <a:gd name="connsiteX12" fmla="*/ 38324 w 43200"/>
                  <a:gd name="connsiteY12" fmla="*/ 5426 h 43200"/>
                  <a:gd name="connsiteX13" fmla="*/ 38400 w 43200"/>
                  <a:gd name="connsiteY13" fmla="*/ 6690 h 43200"/>
                  <a:gd name="connsiteX14" fmla="*/ 29078 w 43200"/>
                  <a:gd name="connsiteY14" fmla="*/ 3952 h 43200"/>
                  <a:gd name="connsiteX15" fmla="*/ 29820 w 43200"/>
                  <a:gd name="connsiteY15" fmla="*/ 2340 h 43200"/>
                  <a:gd name="connsiteX16" fmla="*/ 22141 w 43200"/>
                  <a:gd name="connsiteY16" fmla="*/ 4720 h 43200"/>
                  <a:gd name="connsiteX17" fmla="*/ 22500 w 43200"/>
                  <a:gd name="connsiteY17" fmla="*/ 3330 h 43200"/>
                  <a:gd name="connsiteX18" fmla="*/ 14000 w 43200"/>
                  <a:gd name="connsiteY18" fmla="*/ 5192 h 43200"/>
                  <a:gd name="connsiteX19" fmla="*/ 15300 w 43200"/>
                  <a:gd name="connsiteY19" fmla="*/ 6540 h 43200"/>
                  <a:gd name="connsiteX20" fmla="*/ 4127 w 43200"/>
                  <a:gd name="connsiteY20" fmla="*/ 15789 h 43200"/>
                  <a:gd name="connsiteX21" fmla="*/ 3900 w 43200"/>
                  <a:gd name="connsiteY21" fmla="*/ 14370 h 43200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6199 w 43256"/>
                  <a:gd name="connsiteY8" fmla="*/ 25322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3256" h="43219">
                    <a:moveTo>
                      <a:pt x="3936" y="14229"/>
                    </a:moveTo>
                    <a:cubicBezTo>
                      <a:pt x="3665" y="11516"/>
                      <a:pt x="4297" y="8780"/>
                      <a:pt x="5659" y="6766"/>
                    </a:cubicBezTo>
                    <a:cubicBezTo>
                      <a:pt x="7811" y="3585"/>
                      <a:pt x="11300" y="2876"/>
                      <a:pt x="14041" y="5061"/>
                    </a:cubicBezTo>
                    <a:cubicBezTo>
                      <a:pt x="15714" y="768"/>
                      <a:pt x="19950" y="-119"/>
                      <a:pt x="22492" y="3291"/>
                    </a:cubicBezTo>
                    <a:cubicBezTo>
                      <a:pt x="23133" y="1542"/>
                      <a:pt x="24364" y="333"/>
                      <a:pt x="25785" y="59"/>
                    </a:cubicBezTo>
                    <a:cubicBezTo>
                      <a:pt x="27349" y="-243"/>
                      <a:pt x="28911" y="629"/>
                      <a:pt x="29869" y="2340"/>
                    </a:cubicBezTo>
                    <a:cubicBezTo>
                      <a:pt x="31251" y="126"/>
                      <a:pt x="33537" y="-601"/>
                      <a:pt x="35499" y="549"/>
                    </a:cubicBezTo>
                    <a:cubicBezTo>
                      <a:pt x="36994" y="1425"/>
                      <a:pt x="38066" y="3259"/>
                      <a:pt x="38354" y="5435"/>
                    </a:cubicBezTo>
                    <a:cubicBezTo>
                      <a:pt x="40082" y="6077"/>
                      <a:pt x="41458" y="7857"/>
                      <a:pt x="42018" y="10177"/>
                    </a:cubicBezTo>
                    <a:cubicBezTo>
                      <a:pt x="42425" y="11861"/>
                      <a:pt x="42367" y="13690"/>
                      <a:pt x="41854" y="15319"/>
                    </a:cubicBezTo>
                    <a:cubicBezTo>
                      <a:pt x="43115" y="17553"/>
                      <a:pt x="43556" y="20449"/>
                      <a:pt x="43052" y="23181"/>
                    </a:cubicBezTo>
                    <a:cubicBezTo>
                      <a:pt x="42382" y="26813"/>
                      <a:pt x="40164" y="29533"/>
                      <a:pt x="37440" y="30063"/>
                    </a:cubicBezTo>
                    <a:cubicBezTo>
                      <a:pt x="37427" y="32330"/>
                      <a:pt x="36694" y="34480"/>
                      <a:pt x="35431" y="35960"/>
                    </a:cubicBezTo>
                    <a:cubicBezTo>
                      <a:pt x="33512" y="38209"/>
                      <a:pt x="30740" y="38498"/>
                      <a:pt x="28591" y="36674"/>
                    </a:cubicBezTo>
                    <a:cubicBezTo>
                      <a:pt x="27896" y="39807"/>
                      <a:pt x="26035" y="42202"/>
                      <a:pt x="23703" y="42965"/>
                    </a:cubicBezTo>
                    <a:cubicBezTo>
                      <a:pt x="20955" y="43864"/>
                      <a:pt x="18087" y="42332"/>
                      <a:pt x="16516" y="39125"/>
                    </a:cubicBezTo>
                    <a:cubicBezTo>
                      <a:pt x="12808" y="42169"/>
                      <a:pt x="7992" y="40458"/>
                      <a:pt x="5840" y="35331"/>
                    </a:cubicBezTo>
                    <a:cubicBezTo>
                      <a:pt x="3726" y="35668"/>
                      <a:pt x="1741" y="33883"/>
                      <a:pt x="1146" y="31109"/>
                    </a:cubicBezTo>
                    <a:cubicBezTo>
                      <a:pt x="715" y="29102"/>
                      <a:pt x="1096" y="26936"/>
                      <a:pt x="2149" y="25410"/>
                    </a:cubicBezTo>
                    <a:cubicBezTo>
                      <a:pt x="655" y="24213"/>
                      <a:pt x="-177" y="21916"/>
                      <a:pt x="31" y="19563"/>
                    </a:cubicBezTo>
                    <a:cubicBezTo>
                      <a:pt x="275" y="16808"/>
                      <a:pt x="1881" y="14650"/>
                      <a:pt x="3899" y="14366"/>
                    </a:cubicBezTo>
                    <a:cubicBezTo>
                      <a:pt x="3911" y="14320"/>
                      <a:pt x="3924" y="14275"/>
                      <a:pt x="3936" y="14229"/>
                    </a:cubicBezTo>
                    <a:close/>
                  </a:path>
                  <a:path w="43256" h="43219" fill="none" extrusionOk="0">
                    <a:moveTo>
                      <a:pt x="4729" y="26036"/>
                    </a:moveTo>
                    <a:cubicBezTo>
                      <a:pt x="3845" y="26130"/>
                      <a:pt x="2961" y="25852"/>
                      <a:pt x="2196" y="25239"/>
                    </a:cubicBezTo>
                    <a:moveTo>
                      <a:pt x="6964" y="34758"/>
                    </a:moveTo>
                    <a:cubicBezTo>
                      <a:pt x="6609" y="34951"/>
                      <a:pt x="6236" y="35079"/>
                      <a:pt x="5856" y="35139"/>
                    </a:cubicBezTo>
                    <a:moveTo>
                      <a:pt x="16514" y="38949"/>
                    </a:moveTo>
                    <a:cubicBezTo>
                      <a:pt x="16247" y="38403"/>
                      <a:pt x="16023" y="37820"/>
                      <a:pt x="15846" y="37209"/>
                    </a:cubicBezTo>
                    <a:moveTo>
                      <a:pt x="28863" y="34610"/>
                    </a:moveTo>
                    <a:cubicBezTo>
                      <a:pt x="28824" y="35257"/>
                      <a:pt x="28734" y="35897"/>
                      <a:pt x="28596" y="36519"/>
                    </a:cubicBezTo>
                    <a:moveTo>
                      <a:pt x="35545" y="26187"/>
                    </a:moveTo>
                    <a:cubicBezTo>
                      <a:pt x="35967" y="26574"/>
                      <a:pt x="37434" y="26917"/>
                      <a:pt x="37416" y="29949"/>
                    </a:cubicBezTo>
                    <a:moveTo>
                      <a:pt x="41834" y="15213"/>
                    </a:moveTo>
                    <a:cubicBezTo>
                      <a:pt x="41509" y="16245"/>
                      <a:pt x="41014" y="17161"/>
                      <a:pt x="40386" y="17889"/>
                    </a:cubicBezTo>
                    <a:moveTo>
                      <a:pt x="38360" y="5285"/>
                    </a:moveTo>
                    <a:cubicBezTo>
                      <a:pt x="38415" y="5702"/>
                      <a:pt x="38441" y="6125"/>
                      <a:pt x="38436" y="6549"/>
                    </a:cubicBezTo>
                    <a:moveTo>
                      <a:pt x="29114" y="3811"/>
                    </a:moveTo>
                    <a:cubicBezTo>
                      <a:pt x="29303" y="3228"/>
                      <a:pt x="29552" y="2685"/>
                      <a:pt x="29856" y="2199"/>
                    </a:cubicBezTo>
                    <a:moveTo>
                      <a:pt x="22177" y="4579"/>
                    </a:moveTo>
                    <a:cubicBezTo>
                      <a:pt x="22254" y="4097"/>
                      <a:pt x="22375" y="3630"/>
                      <a:pt x="22536" y="3189"/>
                    </a:cubicBezTo>
                    <a:moveTo>
                      <a:pt x="14036" y="5051"/>
                    </a:moveTo>
                    <a:cubicBezTo>
                      <a:pt x="14508" y="5427"/>
                      <a:pt x="14944" y="5880"/>
                      <a:pt x="15336" y="6399"/>
                    </a:cubicBezTo>
                    <a:moveTo>
                      <a:pt x="4163" y="15648"/>
                    </a:moveTo>
                    <a:cubicBezTo>
                      <a:pt x="4060" y="15184"/>
                      <a:pt x="3984" y="14710"/>
                      <a:pt x="3936" y="14229"/>
                    </a:cubicBezTo>
                  </a:path>
                </a:pathLst>
              </a:cu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5532B4CF-5436-54F9-8514-E566C7D3532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629535" y="2355569"/>
                <a:ext cx="356400" cy="356839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55848A42-BDE0-EBDC-56CD-2D0DC697AE6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37075" y="2658053"/>
                <a:ext cx="268003" cy="268332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CB6CA2A8-1FFB-56E0-762D-15B76B5E409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398432" y="2906370"/>
                <a:ext cx="208597" cy="208853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9CDAC3BF-960F-F3D2-630B-645F69C42FF9}"/>
                </a:ext>
              </a:extLst>
            </p:cNvPr>
            <p:cNvSpPr txBox="1"/>
            <p:nvPr/>
          </p:nvSpPr>
          <p:spPr>
            <a:xfrm>
              <a:off x="1777274" y="1194397"/>
              <a:ext cx="2208661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L" sz="2000"/>
                <a:t>What is your ID?</a:t>
              </a:r>
            </a:p>
          </p:txBody>
        </p:sp>
      </p:grpSp>
      <p:pic>
        <p:nvPicPr>
          <p:cNvPr id="23" name="Picture 22" descr="A person in a suit&#10;&#10;Description automatically generated">
            <a:extLst>
              <a:ext uri="{FF2B5EF4-FFF2-40B4-BE49-F238E27FC236}">
                <a16:creationId xmlns:a16="http://schemas.microsoft.com/office/drawing/2014/main" id="{30F09F91-6D1B-3AF2-8E5D-A21EB4E10C69}"/>
              </a:ext>
            </a:extLst>
          </p:cNvPr>
          <p:cNvPicPr>
            <a:picLocks/>
          </p:cNvPicPr>
          <p:nvPr/>
        </p:nvPicPr>
        <p:blipFill>
          <a:blip r:embed="rId2">
            <a:alphaModFix/>
          </a:blip>
          <a:srcRect l="36153" t="4551" r="34235" b="3289"/>
          <a:stretch/>
        </p:blipFill>
        <p:spPr>
          <a:xfrm flipH="1">
            <a:off x="5349338" y="403250"/>
            <a:ext cx="1015200" cy="474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7259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30FB3C-672A-D378-BEA4-71F13CB6A3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person in a suit&#10;&#10;Description automatically generated">
            <a:extLst>
              <a:ext uri="{FF2B5EF4-FFF2-40B4-BE49-F238E27FC236}">
                <a16:creationId xmlns:a16="http://schemas.microsoft.com/office/drawing/2014/main" id="{8EA03540-325C-21D6-4D86-4EC9AF57A4A0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7960787" y="403250"/>
            <a:ext cx="1015200" cy="4740250"/>
          </a:xfrm>
          <a:prstGeom prst="rect">
            <a:avLst/>
          </a:prstGeom>
        </p:spPr>
      </p:pic>
      <p:pic>
        <p:nvPicPr>
          <p:cNvPr id="25" name="Picture 24" descr="A person in a suit&#10;&#10;Description automatically generated">
            <a:extLst>
              <a:ext uri="{FF2B5EF4-FFF2-40B4-BE49-F238E27FC236}">
                <a16:creationId xmlns:a16="http://schemas.microsoft.com/office/drawing/2014/main" id="{4407ED68-0CD4-71F9-5012-FF478BD3E887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126440" y="403250"/>
            <a:ext cx="1015200" cy="4740250"/>
          </a:xfrm>
          <a:prstGeom prst="rect">
            <a:avLst/>
          </a:prstGeom>
        </p:spPr>
      </p:pic>
      <p:pic>
        <p:nvPicPr>
          <p:cNvPr id="26" name="Picture 25" descr="A person in a suit&#10;&#10;Description automatically generated">
            <a:extLst>
              <a:ext uri="{FF2B5EF4-FFF2-40B4-BE49-F238E27FC236}">
                <a16:creationId xmlns:a16="http://schemas.microsoft.com/office/drawing/2014/main" id="{FFC5570C-83E7-786F-2C70-8D7B72802744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2737889" y="403250"/>
            <a:ext cx="1015200" cy="4740250"/>
          </a:xfrm>
          <a:prstGeom prst="rect">
            <a:avLst/>
          </a:prstGeom>
        </p:spPr>
      </p:pic>
      <p:sp>
        <p:nvSpPr>
          <p:cNvPr id="4" name="Smiley Face 3">
            <a:extLst>
              <a:ext uri="{FF2B5EF4-FFF2-40B4-BE49-F238E27FC236}">
                <a16:creationId xmlns:a16="http://schemas.microsoft.com/office/drawing/2014/main" id="{E69589E7-0B54-AC87-9511-F894861C5318}"/>
              </a:ext>
            </a:extLst>
          </p:cNvPr>
          <p:cNvSpPr>
            <a:spLocks noChangeAspect="1"/>
          </p:cNvSpPr>
          <p:nvPr/>
        </p:nvSpPr>
        <p:spPr>
          <a:xfrm>
            <a:off x="74756" y="2824049"/>
            <a:ext cx="2312020" cy="2312019"/>
          </a:xfrm>
          <a:prstGeom prst="smileyFace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400">
                <a:solidFill>
                  <a:schemeClr val="bg2"/>
                </a:solidFill>
              </a:rPr>
              <a:t>{1,2,3}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F4049AF-46C6-3AB1-A85F-305341C0CF6D}"/>
              </a:ext>
            </a:extLst>
          </p:cNvPr>
          <p:cNvGrpSpPr/>
          <p:nvPr/>
        </p:nvGrpSpPr>
        <p:grpSpPr>
          <a:xfrm>
            <a:off x="1049244" y="462689"/>
            <a:ext cx="4346224" cy="2289722"/>
            <a:chOff x="1164520" y="451257"/>
            <a:chExt cx="4369450" cy="2289722"/>
          </a:xfrm>
        </p:grpSpPr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9861AB69-328F-336A-0E3D-F2A4F47B7326}"/>
                </a:ext>
              </a:extLst>
            </p:cNvPr>
            <p:cNvGrpSpPr/>
            <p:nvPr/>
          </p:nvGrpSpPr>
          <p:grpSpPr>
            <a:xfrm>
              <a:off x="1164520" y="451257"/>
              <a:ext cx="4369450" cy="2289722"/>
              <a:chOff x="1164520" y="451257"/>
              <a:chExt cx="4369450" cy="2289722"/>
            </a:xfrm>
          </p:grpSpPr>
          <p:sp>
            <p:nvSpPr>
              <p:cNvPr id="15" name="Cloud 8">
                <a:extLst>
                  <a:ext uri="{FF2B5EF4-FFF2-40B4-BE49-F238E27FC236}">
                    <a16:creationId xmlns:a16="http://schemas.microsoft.com/office/drawing/2014/main" id="{D79E30B7-8A5A-31DC-6953-46703A956CB1}"/>
                  </a:ext>
                </a:extLst>
              </p:cNvPr>
              <p:cNvSpPr/>
              <p:nvPr/>
            </p:nvSpPr>
            <p:spPr>
              <a:xfrm rot="20576547" flipH="1">
                <a:off x="1164520" y="451257"/>
                <a:ext cx="3182406" cy="2289722"/>
              </a:xfrm>
              <a:custGeom>
                <a:avLst/>
                <a:gdLst>
                  <a:gd name="connsiteX0" fmla="*/ 3900 w 43200"/>
                  <a:gd name="connsiteY0" fmla="*/ 14370 h 43200"/>
                  <a:gd name="connsiteX1" fmla="*/ 5623 w 43200"/>
                  <a:gd name="connsiteY1" fmla="*/ 6907 h 43200"/>
                  <a:gd name="connsiteX2" fmla="*/ 14005 w 43200"/>
                  <a:gd name="connsiteY2" fmla="*/ 5202 h 43200"/>
                  <a:gd name="connsiteX3" fmla="*/ 22456 w 43200"/>
                  <a:gd name="connsiteY3" fmla="*/ 3432 h 43200"/>
                  <a:gd name="connsiteX4" fmla="*/ 25749 w 43200"/>
                  <a:gd name="connsiteY4" fmla="*/ 200 h 43200"/>
                  <a:gd name="connsiteX5" fmla="*/ 29833 w 43200"/>
                  <a:gd name="connsiteY5" fmla="*/ 2481 h 43200"/>
                  <a:gd name="connsiteX6" fmla="*/ 35463 w 43200"/>
                  <a:gd name="connsiteY6" fmla="*/ 690 h 43200"/>
                  <a:gd name="connsiteX7" fmla="*/ 38318 w 43200"/>
                  <a:gd name="connsiteY7" fmla="*/ 5576 h 43200"/>
                  <a:gd name="connsiteX8" fmla="*/ 41982 w 43200"/>
                  <a:gd name="connsiteY8" fmla="*/ 10318 h 43200"/>
                  <a:gd name="connsiteX9" fmla="*/ 41818 w 43200"/>
                  <a:gd name="connsiteY9" fmla="*/ 15460 h 43200"/>
                  <a:gd name="connsiteX10" fmla="*/ 43016 w 43200"/>
                  <a:gd name="connsiteY10" fmla="*/ 23322 h 43200"/>
                  <a:gd name="connsiteX11" fmla="*/ 37404 w 43200"/>
                  <a:gd name="connsiteY11" fmla="*/ 30204 h 43200"/>
                  <a:gd name="connsiteX12" fmla="*/ 35395 w 43200"/>
                  <a:gd name="connsiteY12" fmla="*/ 36101 h 43200"/>
                  <a:gd name="connsiteX13" fmla="*/ 28555 w 43200"/>
                  <a:gd name="connsiteY13" fmla="*/ 36815 h 43200"/>
                  <a:gd name="connsiteX14" fmla="*/ 23667 w 43200"/>
                  <a:gd name="connsiteY14" fmla="*/ 43106 h 43200"/>
                  <a:gd name="connsiteX15" fmla="*/ 16480 w 43200"/>
                  <a:gd name="connsiteY15" fmla="*/ 39266 h 43200"/>
                  <a:gd name="connsiteX16" fmla="*/ 5804 w 43200"/>
                  <a:gd name="connsiteY16" fmla="*/ 35472 h 43200"/>
                  <a:gd name="connsiteX17" fmla="*/ 1110 w 43200"/>
                  <a:gd name="connsiteY17" fmla="*/ 31250 h 43200"/>
                  <a:gd name="connsiteX18" fmla="*/ 2113 w 43200"/>
                  <a:gd name="connsiteY18" fmla="*/ 25551 h 43200"/>
                  <a:gd name="connsiteX19" fmla="*/ -5 w 43200"/>
                  <a:gd name="connsiteY19" fmla="*/ 19704 h 43200"/>
                  <a:gd name="connsiteX20" fmla="*/ 3863 w 43200"/>
                  <a:gd name="connsiteY20" fmla="*/ 14507 h 43200"/>
                  <a:gd name="connsiteX21" fmla="*/ 3900 w 43200"/>
                  <a:gd name="connsiteY21" fmla="*/ 14370 h 43200"/>
                  <a:gd name="connsiteX0" fmla="*/ 4693 w 43200"/>
                  <a:gd name="connsiteY0" fmla="*/ 26177 h 43200"/>
                  <a:gd name="connsiteX1" fmla="*/ 2160 w 43200"/>
                  <a:gd name="connsiteY1" fmla="*/ 25380 h 43200"/>
                  <a:gd name="connsiteX2" fmla="*/ 6928 w 43200"/>
                  <a:gd name="connsiteY2" fmla="*/ 34899 h 43200"/>
                  <a:gd name="connsiteX3" fmla="*/ 5820 w 43200"/>
                  <a:gd name="connsiteY3" fmla="*/ 35280 h 43200"/>
                  <a:gd name="connsiteX4" fmla="*/ 16478 w 43200"/>
                  <a:gd name="connsiteY4" fmla="*/ 39090 h 43200"/>
                  <a:gd name="connsiteX5" fmla="*/ 15810 w 43200"/>
                  <a:gd name="connsiteY5" fmla="*/ 37350 h 43200"/>
                  <a:gd name="connsiteX6" fmla="*/ 28827 w 43200"/>
                  <a:gd name="connsiteY6" fmla="*/ 34751 h 43200"/>
                  <a:gd name="connsiteX7" fmla="*/ 28560 w 43200"/>
                  <a:gd name="connsiteY7" fmla="*/ 36660 h 43200"/>
                  <a:gd name="connsiteX8" fmla="*/ 34129 w 43200"/>
                  <a:gd name="connsiteY8" fmla="*/ 22954 h 43200"/>
                  <a:gd name="connsiteX9" fmla="*/ 37380 w 43200"/>
                  <a:gd name="connsiteY9" fmla="*/ 30090 h 43200"/>
                  <a:gd name="connsiteX10" fmla="*/ 41798 w 43200"/>
                  <a:gd name="connsiteY10" fmla="*/ 15354 h 43200"/>
                  <a:gd name="connsiteX11" fmla="*/ 40350 w 43200"/>
                  <a:gd name="connsiteY11" fmla="*/ 18030 h 43200"/>
                  <a:gd name="connsiteX12" fmla="*/ 38324 w 43200"/>
                  <a:gd name="connsiteY12" fmla="*/ 5426 h 43200"/>
                  <a:gd name="connsiteX13" fmla="*/ 38400 w 43200"/>
                  <a:gd name="connsiteY13" fmla="*/ 6690 h 43200"/>
                  <a:gd name="connsiteX14" fmla="*/ 29078 w 43200"/>
                  <a:gd name="connsiteY14" fmla="*/ 3952 h 43200"/>
                  <a:gd name="connsiteX15" fmla="*/ 29820 w 43200"/>
                  <a:gd name="connsiteY15" fmla="*/ 2340 h 43200"/>
                  <a:gd name="connsiteX16" fmla="*/ 22141 w 43200"/>
                  <a:gd name="connsiteY16" fmla="*/ 4720 h 43200"/>
                  <a:gd name="connsiteX17" fmla="*/ 22500 w 43200"/>
                  <a:gd name="connsiteY17" fmla="*/ 3330 h 43200"/>
                  <a:gd name="connsiteX18" fmla="*/ 14000 w 43200"/>
                  <a:gd name="connsiteY18" fmla="*/ 5192 h 43200"/>
                  <a:gd name="connsiteX19" fmla="*/ 15300 w 43200"/>
                  <a:gd name="connsiteY19" fmla="*/ 6540 h 43200"/>
                  <a:gd name="connsiteX20" fmla="*/ 4127 w 43200"/>
                  <a:gd name="connsiteY20" fmla="*/ 15789 h 43200"/>
                  <a:gd name="connsiteX21" fmla="*/ 3900 w 43200"/>
                  <a:gd name="connsiteY21" fmla="*/ 14370 h 43200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6199 w 43256"/>
                  <a:gd name="connsiteY8" fmla="*/ 25322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3256" h="43219">
                    <a:moveTo>
                      <a:pt x="3936" y="14229"/>
                    </a:moveTo>
                    <a:cubicBezTo>
                      <a:pt x="3665" y="11516"/>
                      <a:pt x="4297" y="8780"/>
                      <a:pt x="5659" y="6766"/>
                    </a:cubicBezTo>
                    <a:cubicBezTo>
                      <a:pt x="7811" y="3585"/>
                      <a:pt x="11300" y="2876"/>
                      <a:pt x="14041" y="5061"/>
                    </a:cubicBezTo>
                    <a:cubicBezTo>
                      <a:pt x="15714" y="768"/>
                      <a:pt x="19950" y="-119"/>
                      <a:pt x="22492" y="3291"/>
                    </a:cubicBezTo>
                    <a:cubicBezTo>
                      <a:pt x="23133" y="1542"/>
                      <a:pt x="24364" y="333"/>
                      <a:pt x="25785" y="59"/>
                    </a:cubicBezTo>
                    <a:cubicBezTo>
                      <a:pt x="27349" y="-243"/>
                      <a:pt x="28911" y="629"/>
                      <a:pt x="29869" y="2340"/>
                    </a:cubicBezTo>
                    <a:cubicBezTo>
                      <a:pt x="31251" y="126"/>
                      <a:pt x="33537" y="-601"/>
                      <a:pt x="35499" y="549"/>
                    </a:cubicBezTo>
                    <a:cubicBezTo>
                      <a:pt x="36994" y="1425"/>
                      <a:pt x="38066" y="3259"/>
                      <a:pt x="38354" y="5435"/>
                    </a:cubicBezTo>
                    <a:cubicBezTo>
                      <a:pt x="40082" y="6077"/>
                      <a:pt x="41458" y="7857"/>
                      <a:pt x="42018" y="10177"/>
                    </a:cubicBezTo>
                    <a:cubicBezTo>
                      <a:pt x="42425" y="11861"/>
                      <a:pt x="42367" y="13690"/>
                      <a:pt x="41854" y="15319"/>
                    </a:cubicBezTo>
                    <a:cubicBezTo>
                      <a:pt x="43115" y="17553"/>
                      <a:pt x="43556" y="20449"/>
                      <a:pt x="43052" y="23181"/>
                    </a:cubicBezTo>
                    <a:cubicBezTo>
                      <a:pt x="42382" y="26813"/>
                      <a:pt x="40164" y="29533"/>
                      <a:pt x="37440" y="30063"/>
                    </a:cubicBezTo>
                    <a:cubicBezTo>
                      <a:pt x="37427" y="32330"/>
                      <a:pt x="36694" y="34480"/>
                      <a:pt x="35431" y="35960"/>
                    </a:cubicBezTo>
                    <a:cubicBezTo>
                      <a:pt x="33512" y="38209"/>
                      <a:pt x="30740" y="38498"/>
                      <a:pt x="28591" y="36674"/>
                    </a:cubicBezTo>
                    <a:cubicBezTo>
                      <a:pt x="27896" y="39807"/>
                      <a:pt x="26035" y="42202"/>
                      <a:pt x="23703" y="42965"/>
                    </a:cubicBezTo>
                    <a:cubicBezTo>
                      <a:pt x="20955" y="43864"/>
                      <a:pt x="18087" y="42332"/>
                      <a:pt x="16516" y="39125"/>
                    </a:cubicBezTo>
                    <a:cubicBezTo>
                      <a:pt x="12808" y="42169"/>
                      <a:pt x="7992" y="40458"/>
                      <a:pt x="5840" y="35331"/>
                    </a:cubicBezTo>
                    <a:cubicBezTo>
                      <a:pt x="3726" y="35668"/>
                      <a:pt x="1741" y="33883"/>
                      <a:pt x="1146" y="31109"/>
                    </a:cubicBezTo>
                    <a:cubicBezTo>
                      <a:pt x="715" y="29102"/>
                      <a:pt x="1096" y="26936"/>
                      <a:pt x="2149" y="25410"/>
                    </a:cubicBezTo>
                    <a:cubicBezTo>
                      <a:pt x="655" y="24213"/>
                      <a:pt x="-177" y="21916"/>
                      <a:pt x="31" y="19563"/>
                    </a:cubicBezTo>
                    <a:cubicBezTo>
                      <a:pt x="275" y="16808"/>
                      <a:pt x="1881" y="14650"/>
                      <a:pt x="3899" y="14366"/>
                    </a:cubicBezTo>
                    <a:cubicBezTo>
                      <a:pt x="3911" y="14320"/>
                      <a:pt x="3924" y="14275"/>
                      <a:pt x="3936" y="14229"/>
                    </a:cubicBezTo>
                    <a:close/>
                  </a:path>
                  <a:path w="43256" h="43219" fill="none" extrusionOk="0">
                    <a:moveTo>
                      <a:pt x="4729" y="26036"/>
                    </a:moveTo>
                    <a:cubicBezTo>
                      <a:pt x="3845" y="26130"/>
                      <a:pt x="2961" y="25852"/>
                      <a:pt x="2196" y="25239"/>
                    </a:cubicBezTo>
                    <a:moveTo>
                      <a:pt x="6964" y="34758"/>
                    </a:moveTo>
                    <a:cubicBezTo>
                      <a:pt x="6609" y="34951"/>
                      <a:pt x="6236" y="35079"/>
                      <a:pt x="5856" y="35139"/>
                    </a:cubicBezTo>
                    <a:moveTo>
                      <a:pt x="16514" y="38949"/>
                    </a:moveTo>
                    <a:cubicBezTo>
                      <a:pt x="16247" y="38403"/>
                      <a:pt x="16023" y="37820"/>
                      <a:pt x="15846" y="37209"/>
                    </a:cubicBezTo>
                    <a:moveTo>
                      <a:pt x="28863" y="34610"/>
                    </a:moveTo>
                    <a:cubicBezTo>
                      <a:pt x="28824" y="35257"/>
                      <a:pt x="28734" y="35897"/>
                      <a:pt x="28596" y="36519"/>
                    </a:cubicBezTo>
                    <a:moveTo>
                      <a:pt x="35545" y="26187"/>
                    </a:moveTo>
                    <a:cubicBezTo>
                      <a:pt x="35967" y="26574"/>
                      <a:pt x="37434" y="26917"/>
                      <a:pt x="37416" y="29949"/>
                    </a:cubicBezTo>
                    <a:moveTo>
                      <a:pt x="41834" y="15213"/>
                    </a:moveTo>
                    <a:cubicBezTo>
                      <a:pt x="41509" y="16245"/>
                      <a:pt x="41014" y="17161"/>
                      <a:pt x="40386" y="17889"/>
                    </a:cubicBezTo>
                    <a:moveTo>
                      <a:pt x="38360" y="5285"/>
                    </a:moveTo>
                    <a:cubicBezTo>
                      <a:pt x="38415" y="5702"/>
                      <a:pt x="38441" y="6125"/>
                      <a:pt x="38436" y="6549"/>
                    </a:cubicBezTo>
                    <a:moveTo>
                      <a:pt x="29114" y="3811"/>
                    </a:moveTo>
                    <a:cubicBezTo>
                      <a:pt x="29303" y="3228"/>
                      <a:pt x="29552" y="2685"/>
                      <a:pt x="29856" y="2199"/>
                    </a:cubicBezTo>
                    <a:moveTo>
                      <a:pt x="22177" y="4579"/>
                    </a:moveTo>
                    <a:cubicBezTo>
                      <a:pt x="22254" y="4097"/>
                      <a:pt x="22375" y="3630"/>
                      <a:pt x="22536" y="3189"/>
                    </a:cubicBezTo>
                    <a:moveTo>
                      <a:pt x="14036" y="5051"/>
                    </a:moveTo>
                    <a:cubicBezTo>
                      <a:pt x="14508" y="5427"/>
                      <a:pt x="14944" y="5880"/>
                      <a:pt x="15336" y="6399"/>
                    </a:cubicBezTo>
                    <a:moveTo>
                      <a:pt x="4163" y="15648"/>
                    </a:moveTo>
                    <a:cubicBezTo>
                      <a:pt x="4060" y="15184"/>
                      <a:pt x="3984" y="14710"/>
                      <a:pt x="3936" y="14229"/>
                    </a:cubicBezTo>
                  </a:path>
                </a:pathLst>
              </a:cu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8A4F11AD-9187-0877-F767-E7E7BE970C3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409540" y="1069522"/>
                <a:ext cx="356400" cy="356839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D077DEC7-3488-D4A4-9046-BEADFAF5115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896877" y="979610"/>
                <a:ext cx="268003" cy="268332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7F72B6C0-0C2F-C939-D840-FA5ECFB928E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325373" y="904923"/>
                <a:ext cx="208597" cy="208853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9E95E079-FE7F-3E68-2D5C-219F3C2CC247}"/>
                </a:ext>
              </a:extLst>
            </p:cNvPr>
            <p:cNvSpPr txBox="1"/>
            <p:nvPr/>
          </p:nvSpPr>
          <p:spPr>
            <a:xfrm>
              <a:off x="1631289" y="1322638"/>
              <a:ext cx="2208661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L" sz="2000"/>
                <a:t>3</a:t>
              </a:r>
            </a:p>
          </p:txBody>
        </p:sp>
      </p:grpSp>
      <p:sp>
        <p:nvSpPr>
          <p:cNvPr id="22" name="Right Arrow 21">
            <a:extLst>
              <a:ext uri="{FF2B5EF4-FFF2-40B4-BE49-F238E27FC236}">
                <a16:creationId xmlns:a16="http://schemas.microsoft.com/office/drawing/2014/main" id="{BB79744D-42D9-F3F4-C3D4-53D771D1C6CC}"/>
              </a:ext>
            </a:extLst>
          </p:cNvPr>
          <p:cNvSpPr/>
          <p:nvPr/>
        </p:nvSpPr>
        <p:spPr>
          <a:xfrm flipH="1">
            <a:off x="168014" y="7432"/>
            <a:ext cx="8785670" cy="490656"/>
          </a:xfrm>
          <a:prstGeom prst="rightArrow">
            <a:avLst>
              <a:gd name="adj1" fmla="val 50000"/>
              <a:gd name="adj2" fmla="val 55172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600" b="1"/>
              <a:t>FIRST ---------------------------------------- LINE DIRECTION ---------------------------------------- LAST</a:t>
            </a:r>
          </a:p>
        </p:txBody>
      </p:sp>
      <p:pic>
        <p:nvPicPr>
          <p:cNvPr id="23" name="Picture 22" descr="A person in a suit&#10;&#10;Description automatically generated">
            <a:extLst>
              <a:ext uri="{FF2B5EF4-FFF2-40B4-BE49-F238E27FC236}">
                <a16:creationId xmlns:a16="http://schemas.microsoft.com/office/drawing/2014/main" id="{55709322-B021-B506-C218-57965BBF4EB5}"/>
              </a:ext>
            </a:extLst>
          </p:cNvPr>
          <p:cNvPicPr>
            <a:picLocks/>
          </p:cNvPicPr>
          <p:nvPr/>
        </p:nvPicPr>
        <p:blipFill>
          <a:blip r:embed="rId2">
            <a:alphaModFix/>
          </a:blip>
          <a:srcRect l="36153" t="4551" r="34235" b="3289"/>
          <a:stretch/>
        </p:blipFill>
        <p:spPr>
          <a:xfrm flipH="1">
            <a:off x="5349338" y="403250"/>
            <a:ext cx="1015200" cy="474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7175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3914DC-92B8-DD1A-6348-CB931B875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A person in a suit&#10;&#10;Description automatically generated">
            <a:extLst>
              <a:ext uri="{FF2B5EF4-FFF2-40B4-BE49-F238E27FC236}">
                <a16:creationId xmlns:a16="http://schemas.microsoft.com/office/drawing/2014/main" id="{89FE7593-DA0B-3FFB-F444-59CFD57F7061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7960787" y="403250"/>
            <a:ext cx="1015200" cy="4740250"/>
          </a:xfrm>
          <a:prstGeom prst="rect">
            <a:avLst/>
          </a:prstGeom>
        </p:spPr>
      </p:pic>
      <p:pic>
        <p:nvPicPr>
          <p:cNvPr id="19" name="Picture 18" descr="A person in a suit&#10;&#10;Description automatically generated">
            <a:extLst>
              <a:ext uri="{FF2B5EF4-FFF2-40B4-BE49-F238E27FC236}">
                <a16:creationId xmlns:a16="http://schemas.microsoft.com/office/drawing/2014/main" id="{BB8C4565-C37D-C178-6294-2E63979BAE91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126440" y="403250"/>
            <a:ext cx="1015200" cy="4740250"/>
          </a:xfrm>
          <a:prstGeom prst="rect">
            <a:avLst/>
          </a:prstGeom>
        </p:spPr>
      </p:pic>
      <p:pic>
        <p:nvPicPr>
          <p:cNvPr id="20" name="Picture 19" descr="A person in a suit&#10;&#10;Description automatically generated">
            <a:extLst>
              <a:ext uri="{FF2B5EF4-FFF2-40B4-BE49-F238E27FC236}">
                <a16:creationId xmlns:a16="http://schemas.microsoft.com/office/drawing/2014/main" id="{FAA1F547-5C73-370D-0B66-B6C5E05D9B40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2737889" y="403250"/>
            <a:ext cx="1015200" cy="4740250"/>
          </a:xfrm>
          <a:prstGeom prst="rect">
            <a:avLst/>
          </a:prstGeom>
        </p:spPr>
      </p:pic>
      <p:sp>
        <p:nvSpPr>
          <p:cNvPr id="5" name="Right Arrow 4">
            <a:extLst>
              <a:ext uri="{FF2B5EF4-FFF2-40B4-BE49-F238E27FC236}">
                <a16:creationId xmlns:a16="http://schemas.microsoft.com/office/drawing/2014/main" id="{1A3510A1-F0FE-E166-5469-CDB2F79B006A}"/>
              </a:ext>
            </a:extLst>
          </p:cNvPr>
          <p:cNvSpPr/>
          <p:nvPr/>
        </p:nvSpPr>
        <p:spPr>
          <a:xfrm flipH="1">
            <a:off x="168014" y="7432"/>
            <a:ext cx="8785670" cy="490656"/>
          </a:xfrm>
          <a:prstGeom prst="rightArrow">
            <a:avLst>
              <a:gd name="adj1" fmla="val 50000"/>
              <a:gd name="adj2" fmla="val 55172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600" b="1"/>
              <a:t>FIRST ---------------------------------------- LINE DIRECTION ---------------------------------------- LAST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75FCD78-1D16-4FF1-43B9-966F2FA27A34}"/>
              </a:ext>
            </a:extLst>
          </p:cNvPr>
          <p:cNvGrpSpPr/>
          <p:nvPr/>
        </p:nvGrpSpPr>
        <p:grpSpPr>
          <a:xfrm flipH="1">
            <a:off x="1980728" y="264965"/>
            <a:ext cx="3301200" cy="2792207"/>
            <a:chOff x="1310504" y="323016"/>
            <a:chExt cx="3296525" cy="279220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BA0E2BC3-E08D-68DD-69A0-AD7556CFFB7F}"/>
                </a:ext>
              </a:extLst>
            </p:cNvPr>
            <p:cNvGrpSpPr/>
            <p:nvPr/>
          </p:nvGrpSpPr>
          <p:grpSpPr>
            <a:xfrm>
              <a:off x="1310504" y="323016"/>
              <a:ext cx="3296525" cy="2792207"/>
              <a:chOff x="1310504" y="323016"/>
              <a:chExt cx="3296525" cy="2792207"/>
            </a:xfrm>
          </p:grpSpPr>
          <p:sp>
            <p:nvSpPr>
              <p:cNvPr id="9" name="Cloud 8">
                <a:extLst>
                  <a:ext uri="{FF2B5EF4-FFF2-40B4-BE49-F238E27FC236}">
                    <a16:creationId xmlns:a16="http://schemas.microsoft.com/office/drawing/2014/main" id="{430D8971-FD1F-198D-8CE9-DBF62F3B50EB}"/>
                  </a:ext>
                </a:extLst>
              </p:cNvPr>
              <p:cNvSpPr/>
              <p:nvPr/>
            </p:nvSpPr>
            <p:spPr>
              <a:xfrm rot="20576547" flipH="1">
                <a:off x="1310504" y="323016"/>
                <a:ext cx="3182406" cy="2289722"/>
              </a:xfrm>
              <a:custGeom>
                <a:avLst/>
                <a:gdLst>
                  <a:gd name="connsiteX0" fmla="*/ 3900 w 43200"/>
                  <a:gd name="connsiteY0" fmla="*/ 14370 h 43200"/>
                  <a:gd name="connsiteX1" fmla="*/ 5623 w 43200"/>
                  <a:gd name="connsiteY1" fmla="*/ 6907 h 43200"/>
                  <a:gd name="connsiteX2" fmla="*/ 14005 w 43200"/>
                  <a:gd name="connsiteY2" fmla="*/ 5202 h 43200"/>
                  <a:gd name="connsiteX3" fmla="*/ 22456 w 43200"/>
                  <a:gd name="connsiteY3" fmla="*/ 3432 h 43200"/>
                  <a:gd name="connsiteX4" fmla="*/ 25749 w 43200"/>
                  <a:gd name="connsiteY4" fmla="*/ 200 h 43200"/>
                  <a:gd name="connsiteX5" fmla="*/ 29833 w 43200"/>
                  <a:gd name="connsiteY5" fmla="*/ 2481 h 43200"/>
                  <a:gd name="connsiteX6" fmla="*/ 35463 w 43200"/>
                  <a:gd name="connsiteY6" fmla="*/ 690 h 43200"/>
                  <a:gd name="connsiteX7" fmla="*/ 38318 w 43200"/>
                  <a:gd name="connsiteY7" fmla="*/ 5576 h 43200"/>
                  <a:gd name="connsiteX8" fmla="*/ 41982 w 43200"/>
                  <a:gd name="connsiteY8" fmla="*/ 10318 h 43200"/>
                  <a:gd name="connsiteX9" fmla="*/ 41818 w 43200"/>
                  <a:gd name="connsiteY9" fmla="*/ 15460 h 43200"/>
                  <a:gd name="connsiteX10" fmla="*/ 43016 w 43200"/>
                  <a:gd name="connsiteY10" fmla="*/ 23322 h 43200"/>
                  <a:gd name="connsiteX11" fmla="*/ 37404 w 43200"/>
                  <a:gd name="connsiteY11" fmla="*/ 30204 h 43200"/>
                  <a:gd name="connsiteX12" fmla="*/ 35395 w 43200"/>
                  <a:gd name="connsiteY12" fmla="*/ 36101 h 43200"/>
                  <a:gd name="connsiteX13" fmla="*/ 28555 w 43200"/>
                  <a:gd name="connsiteY13" fmla="*/ 36815 h 43200"/>
                  <a:gd name="connsiteX14" fmla="*/ 23667 w 43200"/>
                  <a:gd name="connsiteY14" fmla="*/ 43106 h 43200"/>
                  <a:gd name="connsiteX15" fmla="*/ 16480 w 43200"/>
                  <a:gd name="connsiteY15" fmla="*/ 39266 h 43200"/>
                  <a:gd name="connsiteX16" fmla="*/ 5804 w 43200"/>
                  <a:gd name="connsiteY16" fmla="*/ 35472 h 43200"/>
                  <a:gd name="connsiteX17" fmla="*/ 1110 w 43200"/>
                  <a:gd name="connsiteY17" fmla="*/ 31250 h 43200"/>
                  <a:gd name="connsiteX18" fmla="*/ 2113 w 43200"/>
                  <a:gd name="connsiteY18" fmla="*/ 25551 h 43200"/>
                  <a:gd name="connsiteX19" fmla="*/ -5 w 43200"/>
                  <a:gd name="connsiteY19" fmla="*/ 19704 h 43200"/>
                  <a:gd name="connsiteX20" fmla="*/ 3863 w 43200"/>
                  <a:gd name="connsiteY20" fmla="*/ 14507 h 43200"/>
                  <a:gd name="connsiteX21" fmla="*/ 3900 w 43200"/>
                  <a:gd name="connsiteY21" fmla="*/ 14370 h 43200"/>
                  <a:gd name="connsiteX0" fmla="*/ 4693 w 43200"/>
                  <a:gd name="connsiteY0" fmla="*/ 26177 h 43200"/>
                  <a:gd name="connsiteX1" fmla="*/ 2160 w 43200"/>
                  <a:gd name="connsiteY1" fmla="*/ 25380 h 43200"/>
                  <a:gd name="connsiteX2" fmla="*/ 6928 w 43200"/>
                  <a:gd name="connsiteY2" fmla="*/ 34899 h 43200"/>
                  <a:gd name="connsiteX3" fmla="*/ 5820 w 43200"/>
                  <a:gd name="connsiteY3" fmla="*/ 35280 h 43200"/>
                  <a:gd name="connsiteX4" fmla="*/ 16478 w 43200"/>
                  <a:gd name="connsiteY4" fmla="*/ 39090 h 43200"/>
                  <a:gd name="connsiteX5" fmla="*/ 15810 w 43200"/>
                  <a:gd name="connsiteY5" fmla="*/ 37350 h 43200"/>
                  <a:gd name="connsiteX6" fmla="*/ 28827 w 43200"/>
                  <a:gd name="connsiteY6" fmla="*/ 34751 h 43200"/>
                  <a:gd name="connsiteX7" fmla="*/ 28560 w 43200"/>
                  <a:gd name="connsiteY7" fmla="*/ 36660 h 43200"/>
                  <a:gd name="connsiteX8" fmla="*/ 34129 w 43200"/>
                  <a:gd name="connsiteY8" fmla="*/ 22954 h 43200"/>
                  <a:gd name="connsiteX9" fmla="*/ 37380 w 43200"/>
                  <a:gd name="connsiteY9" fmla="*/ 30090 h 43200"/>
                  <a:gd name="connsiteX10" fmla="*/ 41798 w 43200"/>
                  <a:gd name="connsiteY10" fmla="*/ 15354 h 43200"/>
                  <a:gd name="connsiteX11" fmla="*/ 40350 w 43200"/>
                  <a:gd name="connsiteY11" fmla="*/ 18030 h 43200"/>
                  <a:gd name="connsiteX12" fmla="*/ 38324 w 43200"/>
                  <a:gd name="connsiteY12" fmla="*/ 5426 h 43200"/>
                  <a:gd name="connsiteX13" fmla="*/ 38400 w 43200"/>
                  <a:gd name="connsiteY13" fmla="*/ 6690 h 43200"/>
                  <a:gd name="connsiteX14" fmla="*/ 29078 w 43200"/>
                  <a:gd name="connsiteY14" fmla="*/ 3952 h 43200"/>
                  <a:gd name="connsiteX15" fmla="*/ 29820 w 43200"/>
                  <a:gd name="connsiteY15" fmla="*/ 2340 h 43200"/>
                  <a:gd name="connsiteX16" fmla="*/ 22141 w 43200"/>
                  <a:gd name="connsiteY16" fmla="*/ 4720 h 43200"/>
                  <a:gd name="connsiteX17" fmla="*/ 22500 w 43200"/>
                  <a:gd name="connsiteY17" fmla="*/ 3330 h 43200"/>
                  <a:gd name="connsiteX18" fmla="*/ 14000 w 43200"/>
                  <a:gd name="connsiteY18" fmla="*/ 5192 h 43200"/>
                  <a:gd name="connsiteX19" fmla="*/ 15300 w 43200"/>
                  <a:gd name="connsiteY19" fmla="*/ 6540 h 43200"/>
                  <a:gd name="connsiteX20" fmla="*/ 4127 w 43200"/>
                  <a:gd name="connsiteY20" fmla="*/ 15789 h 43200"/>
                  <a:gd name="connsiteX21" fmla="*/ 3900 w 43200"/>
                  <a:gd name="connsiteY21" fmla="*/ 14370 h 43200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6199 w 43256"/>
                  <a:gd name="connsiteY8" fmla="*/ 25322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3256" h="43219">
                    <a:moveTo>
                      <a:pt x="3936" y="14229"/>
                    </a:moveTo>
                    <a:cubicBezTo>
                      <a:pt x="3665" y="11516"/>
                      <a:pt x="4297" y="8780"/>
                      <a:pt x="5659" y="6766"/>
                    </a:cubicBezTo>
                    <a:cubicBezTo>
                      <a:pt x="7811" y="3585"/>
                      <a:pt x="11300" y="2876"/>
                      <a:pt x="14041" y="5061"/>
                    </a:cubicBezTo>
                    <a:cubicBezTo>
                      <a:pt x="15714" y="768"/>
                      <a:pt x="19950" y="-119"/>
                      <a:pt x="22492" y="3291"/>
                    </a:cubicBezTo>
                    <a:cubicBezTo>
                      <a:pt x="23133" y="1542"/>
                      <a:pt x="24364" y="333"/>
                      <a:pt x="25785" y="59"/>
                    </a:cubicBezTo>
                    <a:cubicBezTo>
                      <a:pt x="27349" y="-243"/>
                      <a:pt x="28911" y="629"/>
                      <a:pt x="29869" y="2340"/>
                    </a:cubicBezTo>
                    <a:cubicBezTo>
                      <a:pt x="31251" y="126"/>
                      <a:pt x="33537" y="-601"/>
                      <a:pt x="35499" y="549"/>
                    </a:cubicBezTo>
                    <a:cubicBezTo>
                      <a:pt x="36994" y="1425"/>
                      <a:pt x="38066" y="3259"/>
                      <a:pt x="38354" y="5435"/>
                    </a:cubicBezTo>
                    <a:cubicBezTo>
                      <a:pt x="40082" y="6077"/>
                      <a:pt x="41458" y="7857"/>
                      <a:pt x="42018" y="10177"/>
                    </a:cubicBezTo>
                    <a:cubicBezTo>
                      <a:pt x="42425" y="11861"/>
                      <a:pt x="42367" y="13690"/>
                      <a:pt x="41854" y="15319"/>
                    </a:cubicBezTo>
                    <a:cubicBezTo>
                      <a:pt x="43115" y="17553"/>
                      <a:pt x="43556" y="20449"/>
                      <a:pt x="43052" y="23181"/>
                    </a:cubicBezTo>
                    <a:cubicBezTo>
                      <a:pt x="42382" y="26813"/>
                      <a:pt x="40164" y="29533"/>
                      <a:pt x="37440" y="30063"/>
                    </a:cubicBezTo>
                    <a:cubicBezTo>
                      <a:pt x="37427" y="32330"/>
                      <a:pt x="36694" y="34480"/>
                      <a:pt x="35431" y="35960"/>
                    </a:cubicBezTo>
                    <a:cubicBezTo>
                      <a:pt x="33512" y="38209"/>
                      <a:pt x="30740" y="38498"/>
                      <a:pt x="28591" y="36674"/>
                    </a:cubicBezTo>
                    <a:cubicBezTo>
                      <a:pt x="27896" y="39807"/>
                      <a:pt x="26035" y="42202"/>
                      <a:pt x="23703" y="42965"/>
                    </a:cubicBezTo>
                    <a:cubicBezTo>
                      <a:pt x="20955" y="43864"/>
                      <a:pt x="18087" y="42332"/>
                      <a:pt x="16516" y="39125"/>
                    </a:cubicBezTo>
                    <a:cubicBezTo>
                      <a:pt x="12808" y="42169"/>
                      <a:pt x="7992" y="40458"/>
                      <a:pt x="5840" y="35331"/>
                    </a:cubicBezTo>
                    <a:cubicBezTo>
                      <a:pt x="3726" y="35668"/>
                      <a:pt x="1741" y="33883"/>
                      <a:pt x="1146" y="31109"/>
                    </a:cubicBezTo>
                    <a:cubicBezTo>
                      <a:pt x="715" y="29102"/>
                      <a:pt x="1096" y="26936"/>
                      <a:pt x="2149" y="25410"/>
                    </a:cubicBezTo>
                    <a:cubicBezTo>
                      <a:pt x="655" y="24213"/>
                      <a:pt x="-177" y="21916"/>
                      <a:pt x="31" y="19563"/>
                    </a:cubicBezTo>
                    <a:cubicBezTo>
                      <a:pt x="275" y="16808"/>
                      <a:pt x="1881" y="14650"/>
                      <a:pt x="3899" y="14366"/>
                    </a:cubicBezTo>
                    <a:cubicBezTo>
                      <a:pt x="3911" y="14320"/>
                      <a:pt x="3924" y="14275"/>
                      <a:pt x="3936" y="14229"/>
                    </a:cubicBezTo>
                    <a:close/>
                  </a:path>
                  <a:path w="43256" h="43219" fill="none" extrusionOk="0">
                    <a:moveTo>
                      <a:pt x="4729" y="26036"/>
                    </a:moveTo>
                    <a:cubicBezTo>
                      <a:pt x="3845" y="26130"/>
                      <a:pt x="2961" y="25852"/>
                      <a:pt x="2196" y="25239"/>
                    </a:cubicBezTo>
                    <a:moveTo>
                      <a:pt x="6964" y="34758"/>
                    </a:moveTo>
                    <a:cubicBezTo>
                      <a:pt x="6609" y="34951"/>
                      <a:pt x="6236" y="35079"/>
                      <a:pt x="5856" y="35139"/>
                    </a:cubicBezTo>
                    <a:moveTo>
                      <a:pt x="16514" y="38949"/>
                    </a:moveTo>
                    <a:cubicBezTo>
                      <a:pt x="16247" y="38403"/>
                      <a:pt x="16023" y="37820"/>
                      <a:pt x="15846" y="37209"/>
                    </a:cubicBezTo>
                    <a:moveTo>
                      <a:pt x="28863" y="34610"/>
                    </a:moveTo>
                    <a:cubicBezTo>
                      <a:pt x="28824" y="35257"/>
                      <a:pt x="28734" y="35897"/>
                      <a:pt x="28596" y="36519"/>
                    </a:cubicBezTo>
                    <a:moveTo>
                      <a:pt x="35545" y="26187"/>
                    </a:moveTo>
                    <a:cubicBezTo>
                      <a:pt x="35967" y="26574"/>
                      <a:pt x="37434" y="26917"/>
                      <a:pt x="37416" y="29949"/>
                    </a:cubicBezTo>
                    <a:moveTo>
                      <a:pt x="41834" y="15213"/>
                    </a:moveTo>
                    <a:cubicBezTo>
                      <a:pt x="41509" y="16245"/>
                      <a:pt x="41014" y="17161"/>
                      <a:pt x="40386" y="17889"/>
                    </a:cubicBezTo>
                    <a:moveTo>
                      <a:pt x="38360" y="5285"/>
                    </a:moveTo>
                    <a:cubicBezTo>
                      <a:pt x="38415" y="5702"/>
                      <a:pt x="38441" y="6125"/>
                      <a:pt x="38436" y="6549"/>
                    </a:cubicBezTo>
                    <a:moveTo>
                      <a:pt x="29114" y="3811"/>
                    </a:moveTo>
                    <a:cubicBezTo>
                      <a:pt x="29303" y="3228"/>
                      <a:pt x="29552" y="2685"/>
                      <a:pt x="29856" y="2199"/>
                    </a:cubicBezTo>
                    <a:moveTo>
                      <a:pt x="22177" y="4579"/>
                    </a:moveTo>
                    <a:cubicBezTo>
                      <a:pt x="22254" y="4097"/>
                      <a:pt x="22375" y="3630"/>
                      <a:pt x="22536" y="3189"/>
                    </a:cubicBezTo>
                    <a:moveTo>
                      <a:pt x="14036" y="5051"/>
                    </a:moveTo>
                    <a:cubicBezTo>
                      <a:pt x="14508" y="5427"/>
                      <a:pt x="14944" y="5880"/>
                      <a:pt x="15336" y="6399"/>
                    </a:cubicBezTo>
                    <a:moveTo>
                      <a:pt x="4163" y="15648"/>
                    </a:moveTo>
                    <a:cubicBezTo>
                      <a:pt x="4060" y="15184"/>
                      <a:pt x="3984" y="14710"/>
                      <a:pt x="3936" y="14229"/>
                    </a:cubicBezTo>
                  </a:path>
                </a:pathLst>
              </a:cu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EC2F60F6-5ECA-BF7B-6635-0A058666CCE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629535" y="2355569"/>
                <a:ext cx="356400" cy="356839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CD83C07A-F612-B848-7EF9-1E528E95BE8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37075" y="2658053"/>
                <a:ext cx="268003" cy="268332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2D7AA9A6-32EB-D5A5-1B2B-0A1D8D479F1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398432" y="2906370"/>
                <a:ext cx="208597" cy="208853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B030E4DD-C3EA-AD52-82B3-CBC40AD79C7A}"/>
                </a:ext>
              </a:extLst>
            </p:cNvPr>
            <p:cNvSpPr txBox="1"/>
            <p:nvPr/>
          </p:nvSpPr>
          <p:spPr>
            <a:xfrm>
              <a:off x="1586522" y="1011233"/>
              <a:ext cx="2467988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L" sz="2000"/>
                <a:t>And who is the next in line after you?</a:t>
              </a:r>
            </a:p>
          </p:txBody>
        </p:sp>
      </p:grpSp>
      <p:sp>
        <p:nvSpPr>
          <p:cNvPr id="2" name="Smiley Face 1">
            <a:extLst>
              <a:ext uri="{FF2B5EF4-FFF2-40B4-BE49-F238E27FC236}">
                <a16:creationId xmlns:a16="http://schemas.microsoft.com/office/drawing/2014/main" id="{632F069F-4785-B137-F951-27CEDDE47EA2}"/>
              </a:ext>
            </a:extLst>
          </p:cNvPr>
          <p:cNvSpPr>
            <a:spLocks noChangeAspect="1"/>
          </p:cNvSpPr>
          <p:nvPr/>
        </p:nvSpPr>
        <p:spPr>
          <a:xfrm>
            <a:off x="74756" y="2824049"/>
            <a:ext cx="2312020" cy="2312019"/>
          </a:xfrm>
          <a:prstGeom prst="smileyFace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400">
                <a:solidFill>
                  <a:schemeClr val="bg2"/>
                </a:solidFill>
              </a:rPr>
              <a:t>{1,2,3}</a:t>
            </a:r>
          </a:p>
        </p:txBody>
      </p:sp>
      <p:pic>
        <p:nvPicPr>
          <p:cNvPr id="7" name="Picture 6" descr="A person in a suit&#10;&#10;Description automatically generated">
            <a:extLst>
              <a:ext uri="{FF2B5EF4-FFF2-40B4-BE49-F238E27FC236}">
                <a16:creationId xmlns:a16="http://schemas.microsoft.com/office/drawing/2014/main" id="{84F85CD3-12A9-0759-AC28-58AB3B1A6C4E}"/>
              </a:ext>
            </a:extLst>
          </p:cNvPr>
          <p:cNvPicPr>
            <a:picLocks/>
          </p:cNvPicPr>
          <p:nvPr/>
        </p:nvPicPr>
        <p:blipFill>
          <a:blip r:embed="rId2">
            <a:alphaModFix/>
          </a:blip>
          <a:srcRect l="36153" t="4551" r="34235" b="3289"/>
          <a:stretch/>
        </p:blipFill>
        <p:spPr>
          <a:xfrm flipH="1">
            <a:off x="5349338" y="403250"/>
            <a:ext cx="1015200" cy="474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97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5ECBD2-A237-7D07-42AE-52C7B9E8E5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erson in a suit&#10;&#10;Description automatically generated">
            <a:extLst>
              <a:ext uri="{FF2B5EF4-FFF2-40B4-BE49-F238E27FC236}">
                <a16:creationId xmlns:a16="http://schemas.microsoft.com/office/drawing/2014/main" id="{9EC29481-2696-7B34-8569-7D12AA6E5279}"/>
              </a:ext>
            </a:extLst>
          </p:cNvPr>
          <p:cNvPicPr>
            <a:picLocks/>
          </p:cNvPicPr>
          <p:nvPr/>
        </p:nvPicPr>
        <p:blipFill>
          <a:blip r:embed="rId2">
            <a:alphaModFix/>
          </a:blip>
          <a:srcRect l="36153" t="4551" r="34235" b="3289"/>
          <a:stretch/>
        </p:blipFill>
        <p:spPr>
          <a:xfrm flipH="1">
            <a:off x="7960787" y="403250"/>
            <a:ext cx="1015200" cy="4740250"/>
          </a:xfrm>
          <a:prstGeom prst="rect">
            <a:avLst/>
          </a:prstGeom>
        </p:spPr>
      </p:pic>
      <p:pic>
        <p:nvPicPr>
          <p:cNvPr id="18" name="Picture 17" descr="A person in a suit&#10;&#10;Description automatically generated">
            <a:extLst>
              <a:ext uri="{FF2B5EF4-FFF2-40B4-BE49-F238E27FC236}">
                <a16:creationId xmlns:a16="http://schemas.microsoft.com/office/drawing/2014/main" id="{51D20871-ECC7-A73A-3FD2-331A2C1BF4B0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126440" y="403250"/>
            <a:ext cx="1015200" cy="4740250"/>
          </a:xfrm>
          <a:prstGeom prst="rect">
            <a:avLst/>
          </a:prstGeom>
        </p:spPr>
      </p:pic>
      <p:pic>
        <p:nvPicPr>
          <p:cNvPr id="19" name="Picture 18" descr="A person in a suit&#10;&#10;Description automatically generated">
            <a:extLst>
              <a:ext uri="{FF2B5EF4-FFF2-40B4-BE49-F238E27FC236}">
                <a16:creationId xmlns:a16="http://schemas.microsoft.com/office/drawing/2014/main" id="{F3A27224-2C5F-5C63-7BCF-CCC33A9C8689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2737889" y="403250"/>
            <a:ext cx="1015200" cy="4740250"/>
          </a:xfrm>
          <a:prstGeom prst="rect">
            <a:avLst/>
          </a:prstGeom>
        </p:spPr>
      </p:pic>
      <p:pic>
        <p:nvPicPr>
          <p:cNvPr id="6" name="Picture 5" descr="A person in a suit pointing at something&#10;&#10;Description automatically generated">
            <a:extLst>
              <a:ext uri="{FF2B5EF4-FFF2-40B4-BE49-F238E27FC236}">
                <a16:creationId xmlns:a16="http://schemas.microsoft.com/office/drawing/2014/main" id="{60E5B4D1-A2A3-61E8-5694-9183014B614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644" t="5689" r="35857" b="5422"/>
          <a:stretch/>
        </p:blipFill>
        <p:spPr>
          <a:xfrm>
            <a:off x="5047401" y="385598"/>
            <a:ext cx="2124896" cy="4743071"/>
          </a:xfrm>
          <a:prstGeom prst="rect">
            <a:avLst/>
          </a:prstGeom>
        </p:spPr>
      </p:pic>
      <p:sp>
        <p:nvSpPr>
          <p:cNvPr id="13" name="Right Arrow 12">
            <a:extLst>
              <a:ext uri="{FF2B5EF4-FFF2-40B4-BE49-F238E27FC236}">
                <a16:creationId xmlns:a16="http://schemas.microsoft.com/office/drawing/2014/main" id="{AEDED659-9500-451F-CBAC-AA009A3D9608}"/>
              </a:ext>
            </a:extLst>
          </p:cNvPr>
          <p:cNvSpPr/>
          <p:nvPr/>
        </p:nvSpPr>
        <p:spPr>
          <a:xfrm flipH="1">
            <a:off x="168014" y="7432"/>
            <a:ext cx="8785670" cy="490656"/>
          </a:xfrm>
          <a:prstGeom prst="rightArrow">
            <a:avLst>
              <a:gd name="adj1" fmla="val 50000"/>
              <a:gd name="adj2" fmla="val 55172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600" b="1"/>
              <a:t>FIRST ---------------------------------------- LINE DIRECTION ---------------------------------------- LAST</a:t>
            </a:r>
          </a:p>
        </p:txBody>
      </p:sp>
    </p:spTree>
    <p:extLst>
      <p:ext uri="{BB962C8B-B14F-4D97-AF65-F5344CB8AC3E}">
        <p14:creationId xmlns:p14="http://schemas.microsoft.com/office/powerpoint/2010/main" val="38835099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E194A4-5F8C-F798-C7EF-F40C4A00DF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person in a suit&#10;&#10;Description automatically generated">
            <a:extLst>
              <a:ext uri="{FF2B5EF4-FFF2-40B4-BE49-F238E27FC236}">
                <a16:creationId xmlns:a16="http://schemas.microsoft.com/office/drawing/2014/main" id="{01CCC4E0-F239-8873-16C0-CF642269736D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5349338" y="403250"/>
            <a:ext cx="1015200" cy="4740250"/>
          </a:xfrm>
          <a:prstGeom prst="rect">
            <a:avLst/>
          </a:prstGeom>
        </p:spPr>
      </p:pic>
      <p:pic>
        <p:nvPicPr>
          <p:cNvPr id="21" name="Picture 20" descr="A person in a suit&#10;&#10;Description automatically generated">
            <a:extLst>
              <a:ext uri="{FF2B5EF4-FFF2-40B4-BE49-F238E27FC236}">
                <a16:creationId xmlns:a16="http://schemas.microsoft.com/office/drawing/2014/main" id="{0F21B9ED-003A-9392-B323-F774ABD3F97A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126440" y="403250"/>
            <a:ext cx="1015200" cy="4740250"/>
          </a:xfrm>
          <a:prstGeom prst="rect">
            <a:avLst/>
          </a:prstGeom>
        </p:spPr>
      </p:pic>
      <p:pic>
        <p:nvPicPr>
          <p:cNvPr id="22" name="Picture 21" descr="A person in a suit&#10;&#10;Description automatically generated">
            <a:extLst>
              <a:ext uri="{FF2B5EF4-FFF2-40B4-BE49-F238E27FC236}">
                <a16:creationId xmlns:a16="http://schemas.microsoft.com/office/drawing/2014/main" id="{3ADB51E1-8090-C310-FE2B-53FC13B98DFA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2737889" y="403250"/>
            <a:ext cx="1015200" cy="4740250"/>
          </a:xfrm>
          <a:prstGeom prst="rect">
            <a:avLst/>
          </a:prstGeom>
        </p:spPr>
      </p:pic>
      <p:sp>
        <p:nvSpPr>
          <p:cNvPr id="4" name="Smiley Face 3">
            <a:extLst>
              <a:ext uri="{FF2B5EF4-FFF2-40B4-BE49-F238E27FC236}">
                <a16:creationId xmlns:a16="http://schemas.microsoft.com/office/drawing/2014/main" id="{780CA709-D930-E208-B6DF-B4EDE3B31C5C}"/>
              </a:ext>
            </a:extLst>
          </p:cNvPr>
          <p:cNvSpPr>
            <a:spLocks noChangeAspect="1"/>
          </p:cNvSpPr>
          <p:nvPr/>
        </p:nvSpPr>
        <p:spPr>
          <a:xfrm>
            <a:off x="1914080" y="2715445"/>
            <a:ext cx="2312020" cy="2312019"/>
          </a:xfrm>
          <a:prstGeom prst="smileyFace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400">
                <a:solidFill>
                  <a:schemeClr val="bg2"/>
                </a:solidFill>
              </a:rPr>
              <a:t>{1,2,3}</a:t>
            </a:r>
            <a:endParaRPr lang="en-IL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35C4C2E-D902-47BF-4D40-B43ABDF5E5A1}"/>
              </a:ext>
            </a:extLst>
          </p:cNvPr>
          <p:cNvGrpSpPr/>
          <p:nvPr/>
        </p:nvGrpSpPr>
        <p:grpSpPr>
          <a:xfrm flipH="1">
            <a:off x="4238099" y="498088"/>
            <a:ext cx="3301200" cy="2792207"/>
            <a:chOff x="1310504" y="323016"/>
            <a:chExt cx="3296525" cy="279220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FA9BD9D-5736-1D14-708C-E863B04C4FE4}"/>
                </a:ext>
              </a:extLst>
            </p:cNvPr>
            <p:cNvGrpSpPr/>
            <p:nvPr/>
          </p:nvGrpSpPr>
          <p:grpSpPr>
            <a:xfrm>
              <a:off x="1310504" y="323016"/>
              <a:ext cx="3296525" cy="2792207"/>
              <a:chOff x="1310504" y="323016"/>
              <a:chExt cx="3296525" cy="2792207"/>
            </a:xfrm>
          </p:grpSpPr>
          <p:sp>
            <p:nvSpPr>
              <p:cNvPr id="9" name="Cloud 8">
                <a:extLst>
                  <a:ext uri="{FF2B5EF4-FFF2-40B4-BE49-F238E27FC236}">
                    <a16:creationId xmlns:a16="http://schemas.microsoft.com/office/drawing/2014/main" id="{88B5B052-C679-C867-C348-C0B2BCCE247B}"/>
                  </a:ext>
                </a:extLst>
              </p:cNvPr>
              <p:cNvSpPr/>
              <p:nvPr/>
            </p:nvSpPr>
            <p:spPr>
              <a:xfrm rot="20576547" flipH="1">
                <a:off x="1310504" y="323016"/>
                <a:ext cx="3182406" cy="2289722"/>
              </a:xfrm>
              <a:custGeom>
                <a:avLst/>
                <a:gdLst>
                  <a:gd name="connsiteX0" fmla="*/ 3900 w 43200"/>
                  <a:gd name="connsiteY0" fmla="*/ 14370 h 43200"/>
                  <a:gd name="connsiteX1" fmla="*/ 5623 w 43200"/>
                  <a:gd name="connsiteY1" fmla="*/ 6907 h 43200"/>
                  <a:gd name="connsiteX2" fmla="*/ 14005 w 43200"/>
                  <a:gd name="connsiteY2" fmla="*/ 5202 h 43200"/>
                  <a:gd name="connsiteX3" fmla="*/ 22456 w 43200"/>
                  <a:gd name="connsiteY3" fmla="*/ 3432 h 43200"/>
                  <a:gd name="connsiteX4" fmla="*/ 25749 w 43200"/>
                  <a:gd name="connsiteY4" fmla="*/ 200 h 43200"/>
                  <a:gd name="connsiteX5" fmla="*/ 29833 w 43200"/>
                  <a:gd name="connsiteY5" fmla="*/ 2481 h 43200"/>
                  <a:gd name="connsiteX6" fmla="*/ 35463 w 43200"/>
                  <a:gd name="connsiteY6" fmla="*/ 690 h 43200"/>
                  <a:gd name="connsiteX7" fmla="*/ 38318 w 43200"/>
                  <a:gd name="connsiteY7" fmla="*/ 5576 h 43200"/>
                  <a:gd name="connsiteX8" fmla="*/ 41982 w 43200"/>
                  <a:gd name="connsiteY8" fmla="*/ 10318 h 43200"/>
                  <a:gd name="connsiteX9" fmla="*/ 41818 w 43200"/>
                  <a:gd name="connsiteY9" fmla="*/ 15460 h 43200"/>
                  <a:gd name="connsiteX10" fmla="*/ 43016 w 43200"/>
                  <a:gd name="connsiteY10" fmla="*/ 23322 h 43200"/>
                  <a:gd name="connsiteX11" fmla="*/ 37404 w 43200"/>
                  <a:gd name="connsiteY11" fmla="*/ 30204 h 43200"/>
                  <a:gd name="connsiteX12" fmla="*/ 35395 w 43200"/>
                  <a:gd name="connsiteY12" fmla="*/ 36101 h 43200"/>
                  <a:gd name="connsiteX13" fmla="*/ 28555 w 43200"/>
                  <a:gd name="connsiteY13" fmla="*/ 36815 h 43200"/>
                  <a:gd name="connsiteX14" fmla="*/ 23667 w 43200"/>
                  <a:gd name="connsiteY14" fmla="*/ 43106 h 43200"/>
                  <a:gd name="connsiteX15" fmla="*/ 16480 w 43200"/>
                  <a:gd name="connsiteY15" fmla="*/ 39266 h 43200"/>
                  <a:gd name="connsiteX16" fmla="*/ 5804 w 43200"/>
                  <a:gd name="connsiteY16" fmla="*/ 35472 h 43200"/>
                  <a:gd name="connsiteX17" fmla="*/ 1110 w 43200"/>
                  <a:gd name="connsiteY17" fmla="*/ 31250 h 43200"/>
                  <a:gd name="connsiteX18" fmla="*/ 2113 w 43200"/>
                  <a:gd name="connsiteY18" fmla="*/ 25551 h 43200"/>
                  <a:gd name="connsiteX19" fmla="*/ -5 w 43200"/>
                  <a:gd name="connsiteY19" fmla="*/ 19704 h 43200"/>
                  <a:gd name="connsiteX20" fmla="*/ 3863 w 43200"/>
                  <a:gd name="connsiteY20" fmla="*/ 14507 h 43200"/>
                  <a:gd name="connsiteX21" fmla="*/ 3900 w 43200"/>
                  <a:gd name="connsiteY21" fmla="*/ 14370 h 43200"/>
                  <a:gd name="connsiteX0" fmla="*/ 4693 w 43200"/>
                  <a:gd name="connsiteY0" fmla="*/ 26177 h 43200"/>
                  <a:gd name="connsiteX1" fmla="*/ 2160 w 43200"/>
                  <a:gd name="connsiteY1" fmla="*/ 25380 h 43200"/>
                  <a:gd name="connsiteX2" fmla="*/ 6928 w 43200"/>
                  <a:gd name="connsiteY2" fmla="*/ 34899 h 43200"/>
                  <a:gd name="connsiteX3" fmla="*/ 5820 w 43200"/>
                  <a:gd name="connsiteY3" fmla="*/ 35280 h 43200"/>
                  <a:gd name="connsiteX4" fmla="*/ 16478 w 43200"/>
                  <a:gd name="connsiteY4" fmla="*/ 39090 h 43200"/>
                  <a:gd name="connsiteX5" fmla="*/ 15810 w 43200"/>
                  <a:gd name="connsiteY5" fmla="*/ 37350 h 43200"/>
                  <a:gd name="connsiteX6" fmla="*/ 28827 w 43200"/>
                  <a:gd name="connsiteY6" fmla="*/ 34751 h 43200"/>
                  <a:gd name="connsiteX7" fmla="*/ 28560 w 43200"/>
                  <a:gd name="connsiteY7" fmla="*/ 36660 h 43200"/>
                  <a:gd name="connsiteX8" fmla="*/ 34129 w 43200"/>
                  <a:gd name="connsiteY8" fmla="*/ 22954 h 43200"/>
                  <a:gd name="connsiteX9" fmla="*/ 37380 w 43200"/>
                  <a:gd name="connsiteY9" fmla="*/ 30090 h 43200"/>
                  <a:gd name="connsiteX10" fmla="*/ 41798 w 43200"/>
                  <a:gd name="connsiteY10" fmla="*/ 15354 h 43200"/>
                  <a:gd name="connsiteX11" fmla="*/ 40350 w 43200"/>
                  <a:gd name="connsiteY11" fmla="*/ 18030 h 43200"/>
                  <a:gd name="connsiteX12" fmla="*/ 38324 w 43200"/>
                  <a:gd name="connsiteY12" fmla="*/ 5426 h 43200"/>
                  <a:gd name="connsiteX13" fmla="*/ 38400 w 43200"/>
                  <a:gd name="connsiteY13" fmla="*/ 6690 h 43200"/>
                  <a:gd name="connsiteX14" fmla="*/ 29078 w 43200"/>
                  <a:gd name="connsiteY14" fmla="*/ 3952 h 43200"/>
                  <a:gd name="connsiteX15" fmla="*/ 29820 w 43200"/>
                  <a:gd name="connsiteY15" fmla="*/ 2340 h 43200"/>
                  <a:gd name="connsiteX16" fmla="*/ 22141 w 43200"/>
                  <a:gd name="connsiteY16" fmla="*/ 4720 h 43200"/>
                  <a:gd name="connsiteX17" fmla="*/ 22500 w 43200"/>
                  <a:gd name="connsiteY17" fmla="*/ 3330 h 43200"/>
                  <a:gd name="connsiteX18" fmla="*/ 14000 w 43200"/>
                  <a:gd name="connsiteY18" fmla="*/ 5192 h 43200"/>
                  <a:gd name="connsiteX19" fmla="*/ 15300 w 43200"/>
                  <a:gd name="connsiteY19" fmla="*/ 6540 h 43200"/>
                  <a:gd name="connsiteX20" fmla="*/ 4127 w 43200"/>
                  <a:gd name="connsiteY20" fmla="*/ 15789 h 43200"/>
                  <a:gd name="connsiteX21" fmla="*/ 3900 w 43200"/>
                  <a:gd name="connsiteY21" fmla="*/ 14370 h 43200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6199 w 43256"/>
                  <a:gd name="connsiteY8" fmla="*/ 25322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3256" h="43219">
                    <a:moveTo>
                      <a:pt x="3936" y="14229"/>
                    </a:moveTo>
                    <a:cubicBezTo>
                      <a:pt x="3665" y="11516"/>
                      <a:pt x="4297" y="8780"/>
                      <a:pt x="5659" y="6766"/>
                    </a:cubicBezTo>
                    <a:cubicBezTo>
                      <a:pt x="7811" y="3585"/>
                      <a:pt x="11300" y="2876"/>
                      <a:pt x="14041" y="5061"/>
                    </a:cubicBezTo>
                    <a:cubicBezTo>
                      <a:pt x="15714" y="768"/>
                      <a:pt x="19950" y="-119"/>
                      <a:pt x="22492" y="3291"/>
                    </a:cubicBezTo>
                    <a:cubicBezTo>
                      <a:pt x="23133" y="1542"/>
                      <a:pt x="24364" y="333"/>
                      <a:pt x="25785" y="59"/>
                    </a:cubicBezTo>
                    <a:cubicBezTo>
                      <a:pt x="27349" y="-243"/>
                      <a:pt x="28911" y="629"/>
                      <a:pt x="29869" y="2340"/>
                    </a:cubicBezTo>
                    <a:cubicBezTo>
                      <a:pt x="31251" y="126"/>
                      <a:pt x="33537" y="-601"/>
                      <a:pt x="35499" y="549"/>
                    </a:cubicBezTo>
                    <a:cubicBezTo>
                      <a:pt x="36994" y="1425"/>
                      <a:pt x="38066" y="3259"/>
                      <a:pt x="38354" y="5435"/>
                    </a:cubicBezTo>
                    <a:cubicBezTo>
                      <a:pt x="40082" y="6077"/>
                      <a:pt x="41458" y="7857"/>
                      <a:pt x="42018" y="10177"/>
                    </a:cubicBezTo>
                    <a:cubicBezTo>
                      <a:pt x="42425" y="11861"/>
                      <a:pt x="42367" y="13690"/>
                      <a:pt x="41854" y="15319"/>
                    </a:cubicBezTo>
                    <a:cubicBezTo>
                      <a:pt x="43115" y="17553"/>
                      <a:pt x="43556" y="20449"/>
                      <a:pt x="43052" y="23181"/>
                    </a:cubicBezTo>
                    <a:cubicBezTo>
                      <a:pt x="42382" y="26813"/>
                      <a:pt x="40164" y="29533"/>
                      <a:pt x="37440" y="30063"/>
                    </a:cubicBezTo>
                    <a:cubicBezTo>
                      <a:pt x="37427" y="32330"/>
                      <a:pt x="36694" y="34480"/>
                      <a:pt x="35431" y="35960"/>
                    </a:cubicBezTo>
                    <a:cubicBezTo>
                      <a:pt x="33512" y="38209"/>
                      <a:pt x="30740" y="38498"/>
                      <a:pt x="28591" y="36674"/>
                    </a:cubicBezTo>
                    <a:cubicBezTo>
                      <a:pt x="27896" y="39807"/>
                      <a:pt x="26035" y="42202"/>
                      <a:pt x="23703" y="42965"/>
                    </a:cubicBezTo>
                    <a:cubicBezTo>
                      <a:pt x="20955" y="43864"/>
                      <a:pt x="18087" y="42332"/>
                      <a:pt x="16516" y="39125"/>
                    </a:cubicBezTo>
                    <a:cubicBezTo>
                      <a:pt x="12808" y="42169"/>
                      <a:pt x="7992" y="40458"/>
                      <a:pt x="5840" y="35331"/>
                    </a:cubicBezTo>
                    <a:cubicBezTo>
                      <a:pt x="3726" y="35668"/>
                      <a:pt x="1741" y="33883"/>
                      <a:pt x="1146" y="31109"/>
                    </a:cubicBezTo>
                    <a:cubicBezTo>
                      <a:pt x="715" y="29102"/>
                      <a:pt x="1096" y="26936"/>
                      <a:pt x="2149" y="25410"/>
                    </a:cubicBezTo>
                    <a:cubicBezTo>
                      <a:pt x="655" y="24213"/>
                      <a:pt x="-177" y="21916"/>
                      <a:pt x="31" y="19563"/>
                    </a:cubicBezTo>
                    <a:cubicBezTo>
                      <a:pt x="275" y="16808"/>
                      <a:pt x="1881" y="14650"/>
                      <a:pt x="3899" y="14366"/>
                    </a:cubicBezTo>
                    <a:cubicBezTo>
                      <a:pt x="3911" y="14320"/>
                      <a:pt x="3924" y="14275"/>
                      <a:pt x="3936" y="14229"/>
                    </a:cubicBezTo>
                    <a:close/>
                  </a:path>
                  <a:path w="43256" h="43219" fill="none" extrusionOk="0">
                    <a:moveTo>
                      <a:pt x="4729" y="26036"/>
                    </a:moveTo>
                    <a:cubicBezTo>
                      <a:pt x="3845" y="26130"/>
                      <a:pt x="2961" y="25852"/>
                      <a:pt x="2196" y="25239"/>
                    </a:cubicBezTo>
                    <a:moveTo>
                      <a:pt x="6964" y="34758"/>
                    </a:moveTo>
                    <a:cubicBezTo>
                      <a:pt x="6609" y="34951"/>
                      <a:pt x="6236" y="35079"/>
                      <a:pt x="5856" y="35139"/>
                    </a:cubicBezTo>
                    <a:moveTo>
                      <a:pt x="16514" y="38949"/>
                    </a:moveTo>
                    <a:cubicBezTo>
                      <a:pt x="16247" y="38403"/>
                      <a:pt x="16023" y="37820"/>
                      <a:pt x="15846" y="37209"/>
                    </a:cubicBezTo>
                    <a:moveTo>
                      <a:pt x="28863" y="34610"/>
                    </a:moveTo>
                    <a:cubicBezTo>
                      <a:pt x="28824" y="35257"/>
                      <a:pt x="28734" y="35897"/>
                      <a:pt x="28596" y="36519"/>
                    </a:cubicBezTo>
                    <a:moveTo>
                      <a:pt x="35545" y="26187"/>
                    </a:moveTo>
                    <a:cubicBezTo>
                      <a:pt x="35967" y="26574"/>
                      <a:pt x="37434" y="26917"/>
                      <a:pt x="37416" y="29949"/>
                    </a:cubicBezTo>
                    <a:moveTo>
                      <a:pt x="41834" y="15213"/>
                    </a:moveTo>
                    <a:cubicBezTo>
                      <a:pt x="41509" y="16245"/>
                      <a:pt x="41014" y="17161"/>
                      <a:pt x="40386" y="17889"/>
                    </a:cubicBezTo>
                    <a:moveTo>
                      <a:pt x="38360" y="5285"/>
                    </a:moveTo>
                    <a:cubicBezTo>
                      <a:pt x="38415" y="5702"/>
                      <a:pt x="38441" y="6125"/>
                      <a:pt x="38436" y="6549"/>
                    </a:cubicBezTo>
                    <a:moveTo>
                      <a:pt x="29114" y="3811"/>
                    </a:moveTo>
                    <a:cubicBezTo>
                      <a:pt x="29303" y="3228"/>
                      <a:pt x="29552" y="2685"/>
                      <a:pt x="29856" y="2199"/>
                    </a:cubicBezTo>
                    <a:moveTo>
                      <a:pt x="22177" y="4579"/>
                    </a:moveTo>
                    <a:cubicBezTo>
                      <a:pt x="22254" y="4097"/>
                      <a:pt x="22375" y="3630"/>
                      <a:pt x="22536" y="3189"/>
                    </a:cubicBezTo>
                    <a:moveTo>
                      <a:pt x="14036" y="5051"/>
                    </a:moveTo>
                    <a:cubicBezTo>
                      <a:pt x="14508" y="5427"/>
                      <a:pt x="14944" y="5880"/>
                      <a:pt x="15336" y="6399"/>
                    </a:cubicBezTo>
                    <a:moveTo>
                      <a:pt x="4163" y="15648"/>
                    </a:moveTo>
                    <a:cubicBezTo>
                      <a:pt x="4060" y="15184"/>
                      <a:pt x="3984" y="14710"/>
                      <a:pt x="3936" y="14229"/>
                    </a:cubicBezTo>
                  </a:path>
                </a:pathLst>
              </a:cu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89F7D480-85ED-E383-2D5B-0F3410ACFD7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629535" y="2355569"/>
                <a:ext cx="356400" cy="356839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CC325273-BE27-26CD-EF7B-FF80A9F89DE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37075" y="2658053"/>
                <a:ext cx="268003" cy="268332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C48E1EC5-5AE4-3F77-BEA3-16458800D7AD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398432" y="2906370"/>
                <a:ext cx="208597" cy="208853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45E85B7E-6B53-8D5B-F89F-AC11BBDDFE49}"/>
                </a:ext>
              </a:extLst>
            </p:cNvPr>
            <p:cNvSpPr txBox="1"/>
            <p:nvPr/>
          </p:nvSpPr>
          <p:spPr>
            <a:xfrm>
              <a:off x="1777274" y="1194397"/>
              <a:ext cx="2208661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L" sz="2000"/>
                <a:t>What is your ID?</a:t>
              </a:r>
            </a:p>
          </p:txBody>
        </p:sp>
      </p:grpSp>
      <p:sp>
        <p:nvSpPr>
          <p:cNvPr id="19" name="Right Arrow 18">
            <a:extLst>
              <a:ext uri="{FF2B5EF4-FFF2-40B4-BE49-F238E27FC236}">
                <a16:creationId xmlns:a16="http://schemas.microsoft.com/office/drawing/2014/main" id="{EFDAA59F-5BFF-63D1-DE44-287EBECB06B0}"/>
              </a:ext>
            </a:extLst>
          </p:cNvPr>
          <p:cNvSpPr/>
          <p:nvPr/>
        </p:nvSpPr>
        <p:spPr>
          <a:xfrm flipH="1">
            <a:off x="168014" y="7432"/>
            <a:ext cx="8785670" cy="490656"/>
          </a:xfrm>
          <a:prstGeom prst="rightArrow">
            <a:avLst>
              <a:gd name="adj1" fmla="val 50000"/>
              <a:gd name="adj2" fmla="val 55172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600" b="1"/>
              <a:t>FIRST ---------------------------------------- LINE DIRECTION ---------------------------------------- LAST</a:t>
            </a:r>
          </a:p>
        </p:txBody>
      </p:sp>
      <p:pic>
        <p:nvPicPr>
          <p:cNvPr id="23" name="Picture 22" descr="A person in a suit&#10;&#10;Description automatically generated">
            <a:extLst>
              <a:ext uri="{FF2B5EF4-FFF2-40B4-BE49-F238E27FC236}">
                <a16:creationId xmlns:a16="http://schemas.microsoft.com/office/drawing/2014/main" id="{72F97404-4E54-F15C-54EF-1E1404FB93B5}"/>
              </a:ext>
            </a:extLst>
          </p:cNvPr>
          <p:cNvPicPr>
            <a:picLocks/>
          </p:cNvPicPr>
          <p:nvPr/>
        </p:nvPicPr>
        <p:blipFill>
          <a:blip r:embed="rId2">
            <a:alphaModFix/>
          </a:blip>
          <a:srcRect l="36153" t="4551" r="34235" b="3289"/>
          <a:stretch/>
        </p:blipFill>
        <p:spPr>
          <a:xfrm flipH="1">
            <a:off x="7960787" y="403250"/>
            <a:ext cx="1015200" cy="474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4259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06CE81-AC91-26A0-52BB-95CDC5511F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A person in a suit&#10;&#10;Description automatically generated">
            <a:extLst>
              <a:ext uri="{FF2B5EF4-FFF2-40B4-BE49-F238E27FC236}">
                <a16:creationId xmlns:a16="http://schemas.microsoft.com/office/drawing/2014/main" id="{2FA5273D-64F2-B062-C097-C3F077B8736C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5349338" y="403250"/>
            <a:ext cx="1015200" cy="4740250"/>
          </a:xfrm>
          <a:prstGeom prst="rect">
            <a:avLst/>
          </a:prstGeom>
        </p:spPr>
      </p:pic>
      <p:pic>
        <p:nvPicPr>
          <p:cNvPr id="24" name="Picture 23" descr="A person in a suit&#10;&#10;Description automatically generated">
            <a:extLst>
              <a:ext uri="{FF2B5EF4-FFF2-40B4-BE49-F238E27FC236}">
                <a16:creationId xmlns:a16="http://schemas.microsoft.com/office/drawing/2014/main" id="{5309BB9D-159C-C685-881C-276CF461DCDE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126440" y="403250"/>
            <a:ext cx="1015200" cy="4740250"/>
          </a:xfrm>
          <a:prstGeom prst="rect">
            <a:avLst/>
          </a:prstGeom>
        </p:spPr>
      </p:pic>
      <p:pic>
        <p:nvPicPr>
          <p:cNvPr id="25" name="Picture 24" descr="A person in a suit&#10;&#10;Description automatically generated">
            <a:extLst>
              <a:ext uri="{FF2B5EF4-FFF2-40B4-BE49-F238E27FC236}">
                <a16:creationId xmlns:a16="http://schemas.microsoft.com/office/drawing/2014/main" id="{D7B5BD04-DAD2-428B-1224-F8A3123EDA46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2737889" y="403250"/>
            <a:ext cx="1015200" cy="4740250"/>
          </a:xfrm>
          <a:prstGeom prst="rect">
            <a:avLst/>
          </a:prstGeom>
        </p:spPr>
      </p:pic>
      <p:sp>
        <p:nvSpPr>
          <p:cNvPr id="4" name="Smiley Face 3">
            <a:extLst>
              <a:ext uri="{FF2B5EF4-FFF2-40B4-BE49-F238E27FC236}">
                <a16:creationId xmlns:a16="http://schemas.microsoft.com/office/drawing/2014/main" id="{94685BCA-AE7F-6F52-ACAA-A6012866E72A}"/>
              </a:ext>
            </a:extLst>
          </p:cNvPr>
          <p:cNvSpPr>
            <a:spLocks noChangeAspect="1"/>
          </p:cNvSpPr>
          <p:nvPr/>
        </p:nvSpPr>
        <p:spPr>
          <a:xfrm>
            <a:off x="1914080" y="2715445"/>
            <a:ext cx="2312020" cy="2312019"/>
          </a:xfrm>
          <a:prstGeom prst="smileyFace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400">
                <a:solidFill>
                  <a:schemeClr val="bg2"/>
                </a:solidFill>
              </a:rPr>
              <a:t>{1,2,3,4}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AAEA8279-9BA3-F418-2B29-B6835727217D}"/>
              </a:ext>
            </a:extLst>
          </p:cNvPr>
          <p:cNvGrpSpPr/>
          <p:nvPr/>
        </p:nvGrpSpPr>
        <p:grpSpPr>
          <a:xfrm>
            <a:off x="3550504" y="483620"/>
            <a:ext cx="4346224" cy="2289722"/>
            <a:chOff x="1164520" y="451257"/>
            <a:chExt cx="4369450" cy="228972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A76B6CA-BAEE-86C2-2AE6-26B8F6967A99}"/>
                </a:ext>
              </a:extLst>
            </p:cNvPr>
            <p:cNvGrpSpPr/>
            <p:nvPr/>
          </p:nvGrpSpPr>
          <p:grpSpPr>
            <a:xfrm>
              <a:off x="1164520" y="451257"/>
              <a:ext cx="4369450" cy="2289722"/>
              <a:chOff x="1164520" y="451257"/>
              <a:chExt cx="4369450" cy="2289722"/>
            </a:xfrm>
          </p:grpSpPr>
          <p:sp>
            <p:nvSpPr>
              <p:cNvPr id="8" name="Cloud 8">
                <a:extLst>
                  <a:ext uri="{FF2B5EF4-FFF2-40B4-BE49-F238E27FC236}">
                    <a16:creationId xmlns:a16="http://schemas.microsoft.com/office/drawing/2014/main" id="{E6A79179-2D56-4004-6FD4-5F7E5D894C10}"/>
                  </a:ext>
                </a:extLst>
              </p:cNvPr>
              <p:cNvSpPr/>
              <p:nvPr/>
            </p:nvSpPr>
            <p:spPr>
              <a:xfrm rot="20576547" flipH="1">
                <a:off x="1164520" y="451257"/>
                <a:ext cx="3182406" cy="2289722"/>
              </a:xfrm>
              <a:custGeom>
                <a:avLst/>
                <a:gdLst>
                  <a:gd name="connsiteX0" fmla="*/ 3900 w 43200"/>
                  <a:gd name="connsiteY0" fmla="*/ 14370 h 43200"/>
                  <a:gd name="connsiteX1" fmla="*/ 5623 w 43200"/>
                  <a:gd name="connsiteY1" fmla="*/ 6907 h 43200"/>
                  <a:gd name="connsiteX2" fmla="*/ 14005 w 43200"/>
                  <a:gd name="connsiteY2" fmla="*/ 5202 h 43200"/>
                  <a:gd name="connsiteX3" fmla="*/ 22456 w 43200"/>
                  <a:gd name="connsiteY3" fmla="*/ 3432 h 43200"/>
                  <a:gd name="connsiteX4" fmla="*/ 25749 w 43200"/>
                  <a:gd name="connsiteY4" fmla="*/ 200 h 43200"/>
                  <a:gd name="connsiteX5" fmla="*/ 29833 w 43200"/>
                  <a:gd name="connsiteY5" fmla="*/ 2481 h 43200"/>
                  <a:gd name="connsiteX6" fmla="*/ 35463 w 43200"/>
                  <a:gd name="connsiteY6" fmla="*/ 690 h 43200"/>
                  <a:gd name="connsiteX7" fmla="*/ 38318 w 43200"/>
                  <a:gd name="connsiteY7" fmla="*/ 5576 h 43200"/>
                  <a:gd name="connsiteX8" fmla="*/ 41982 w 43200"/>
                  <a:gd name="connsiteY8" fmla="*/ 10318 h 43200"/>
                  <a:gd name="connsiteX9" fmla="*/ 41818 w 43200"/>
                  <a:gd name="connsiteY9" fmla="*/ 15460 h 43200"/>
                  <a:gd name="connsiteX10" fmla="*/ 43016 w 43200"/>
                  <a:gd name="connsiteY10" fmla="*/ 23322 h 43200"/>
                  <a:gd name="connsiteX11" fmla="*/ 37404 w 43200"/>
                  <a:gd name="connsiteY11" fmla="*/ 30204 h 43200"/>
                  <a:gd name="connsiteX12" fmla="*/ 35395 w 43200"/>
                  <a:gd name="connsiteY12" fmla="*/ 36101 h 43200"/>
                  <a:gd name="connsiteX13" fmla="*/ 28555 w 43200"/>
                  <a:gd name="connsiteY13" fmla="*/ 36815 h 43200"/>
                  <a:gd name="connsiteX14" fmla="*/ 23667 w 43200"/>
                  <a:gd name="connsiteY14" fmla="*/ 43106 h 43200"/>
                  <a:gd name="connsiteX15" fmla="*/ 16480 w 43200"/>
                  <a:gd name="connsiteY15" fmla="*/ 39266 h 43200"/>
                  <a:gd name="connsiteX16" fmla="*/ 5804 w 43200"/>
                  <a:gd name="connsiteY16" fmla="*/ 35472 h 43200"/>
                  <a:gd name="connsiteX17" fmla="*/ 1110 w 43200"/>
                  <a:gd name="connsiteY17" fmla="*/ 31250 h 43200"/>
                  <a:gd name="connsiteX18" fmla="*/ 2113 w 43200"/>
                  <a:gd name="connsiteY18" fmla="*/ 25551 h 43200"/>
                  <a:gd name="connsiteX19" fmla="*/ -5 w 43200"/>
                  <a:gd name="connsiteY19" fmla="*/ 19704 h 43200"/>
                  <a:gd name="connsiteX20" fmla="*/ 3863 w 43200"/>
                  <a:gd name="connsiteY20" fmla="*/ 14507 h 43200"/>
                  <a:gd name="connsiteX21" fmla="*/ 3900 w 43200"/>
                  <a:gd name="connsiteY21" fmla="*/ 14370 h 43200"/>
                  <a:gd name="connsiteX0" fmla="*/ 4693 w 43200"/>
                  <a:gd name="connsiteY0" fmla="*/ 26177 h 43200"/>
                  <a:gd name="connsiteX1" fmla="*/ 2160 w 43200"/>
                  <a:gd name="connsiteY1" fmla="*/ 25380 h 43200"/>
                  <a:gd name="connsiteX2" fmla="*/ 6928 w 43200"/>
                  <a:gd name="connsiteY2" fmla="*/ 34899 h 43200"/>
                  <a:gd name="connsiteX3" fmla="*/ 5820 w 43200"/>
                  <a:gd name="connsiteY3" fmla="*/ 35280 h 43200"/>
                  <a:gd name="connsiteX4" fmla="*/ 16478 w 43200"/>
                  <a:gd name="connsiteY4" fmla="*/ 39090 h 43200"/>
                  <a:gd name="connsiteX5" fmla="*/ 15810 w 43200"/>
                  <a:gd name="connsiteY5" fmla="*/ 37350 h 43200"/>
                  <a:gd name="connsiteX6" fmla="*/ 28827 w 43200"/>
                  <a:gd name="connsiteY6" fmla="*/ 34751 h 43200"/>
                  <a:gd name="connsiteX7" fmla="*/ 28560 w 43200"/>
                  <a:gd name="connsiteY7" fmla="*/ 36660 h 43200"/>
                  <a:gd name="connsiteX8" fmla="*/ 34129 w 43200"/>
                  <a:gd name="connsiteY8" fmla="*/ 22954 h 43200"/>
                  <a:gd name="connsiteX9" fmla="*/ 37380 w 43200"/>
                  <a:gd name="connsiteY9" fmla="*/ 30090 h 43200"/>
                  <a:gd name="connsiteX10" fmla="*/ 41798 w 43200"/>
                  <a:gd name="connsiteY10" fmla="*/ 15354 h 43200"/>
                  <a:gd name="connsiteX11" fmla="*/ 40350 w 43200"/>
                  <a:gd name="connsiteY11" fmla="*/ 18030 h 43200"/>
                  <a:gd name="connsiteX12" fmla="*/ 38324 w 43200"/>
                  <a:gd name="connsiteY12" fmla="*/ 5426 h 43200"/>
                  <a:gd name="connsiteX13" fmla="*/ 38400 w 43200"/>
                  <a:gd name="connsiteY13" fmla="*/ 6690 h 43200"/>
                  <a:gd name="connsiteX14" fmla="*/ 29078 w 43200"/>
                  <a:gd name="connsiteY14" fmla="*/ 3952 h 43200"/>
                  <a:gd name="connsiteX15" fmla="*/ 29820 w 43200"/>
                  <a:gd name="connsiteY15" fmla="*/ 2340 h 43200"/>
                  <a:gd name="connsiteX16" fmla="*/ 22141 w 43200"/>
                  <a:gd name="connsiteY16" fmla="*/ 4720 h 43200"/>
                  <a:gd name="connsiteX17" fmla="*/ 22500 w 43200"/>
                  <a:gd name="connsiteY17" fmla="*/ 3330 h 43200"/>
                  <a:gd name="connsiteX18" fmla="*/ 14000 w 43200"/>
                  <a:gd name="connsiteY18" fmla="*/ 5192 h 43200"/>
                  <a:gd name="connsiteX19" fmla="*/ 15300 w 43200"/>
                  <a:gd name="connsiteY19" fmla="*/ 6540 h 43200"/>
                  <a:gd name="connsiteX20" fmla="*/ 4127 w 43200"/>
                  <a:gd name="connsiteY20" fmla="*/ 15789 h 43200"/>
                  <a:gd name="connsiteX21" fmla="*/ 3900 w 43200"/>
                  <a:gd name="connsiteY21" fmla="*/ 14370 h 43200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6199 w 43256"/>
                  <a:gd name="connsiteY8" fmla="*/ 25322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3256" h="43219">
                    <a:moveTo>
                      <a:pt x="3936" y="14229"/>
                    </a:moveTo>
                    <a:cubicBezTo>
                      <a:pt x="3665" y="11516"/>
                      <a:pt x="4297" y="8780"/>
                      <a:pt x="5659" y="6766"/>
                    </a:cubicBezTo>
                    <a:cubicBezTo>
                      <a:pt x="7811" y="3585"/>
                      <a:pt x="11300" y="2876"/>
                      <a:pt x="14041" y="5061"/>
                    </a:cubicBezTo>
                    <a:cubicBezTo>
                      <a:pt x="15714" y="768"/>
                      <a:pt x="19950" y="-119"/>
                      <a:pt x="22492" y="3291"/>
                    </a:cubicBezTo>
                    <a:cubicBezTo>
                      <a:pt x="23133" y="1542"/>
                      <a:pt x="24364" y="333"/>
                      <a:pt x="25785" y="59"/>
                    </a:cubicBezTo>
                    <a:cubicBezTo>
                      <a:pt x="27349" y="-243"/>
                      <a:pt x="28911" y="629"/>
                      <a:pt x="29869" y="2340"/>
                    </a:cubicBezTo>
                    <a:cubicBezTo>
                      <a:pt x="31251" y="126"/>
                      <a:pt x="33537" y="-601"/>
                      <a:pt x="35499" y="549"/>
                    </a:cubicBezTo>
                    <a:cubicBezTo>
                      <a:pt x="36994" y="1425"/>
                      <a:pt x="38066" y="3259"/>
                      <a:pt x="38354" y="5435"/>
                    </a:cubicBezTo>
                    <a:cubicBezTo>
                      <a:pt x="40082" y="6077"/>
                      <a:pt x="41458" y="7857"/>
                      <a:pt x="42018" y="10177"/>
                    </a:cubicBezTo>
                    <a:cubicBezTo>
                      <a:pt x="42425" y="11861"/>
                      <a:pt x="42367" y="13690"/>
                      <a:pt x="41854" y="15319"/>
                    </a:cubicBezTo>
                    <a:cubicBezTo>
                      <a:pt x="43115" y="17553"/>
                      <a:pt x="43556" y="20449"/>
                      <a:pt x="43052" y="23181"/>
                    </a:cubicBezTo>
                    <a:cubicBezTo>
                      <a:pt x="42382" y="26813"/>
                      <a:pt x="40164" y="29533"/>
                      <a:pt x="37440" y="30063"/>
                    </a:cubicBezTo>
                    <a:cubicBezTo>
                      <a:pt x="37427" y="32330"/>
                      <a:pt x="36694" y="34480"/>
                      <a:pt x="35431" y="35960"/>
                    </a:cubicBezTo>
                    <a:cubicBezTo>
                      <a:pt x="33512" y="38209"/>
                      <a:pt x="30740" y="38498"/>
                      <a:pt x="28591" y="36674"/>
                    </a:cubicBezTo>
                    <a:cubicBezTo>
                      <a:pt x="27896" y="39807"/>
                      <a:pt x="26035" y="42202"/>
                      <a:pt x="23703" y="42965"/>
                    </a:cubicBezTo>
                    <a:cubicBezTo>
                      <a:pt x="20955" y="43864"/>
                      <a:pt x="18087" y="42332"/>
                      <a:pt x="16516" y="39125"/>
                    </a:cubicBezTo>
                    <a:cubicBezTo>
                      <a:pt x="12808" y="42169"/>
                      <a:pt x="7992" y="40458"/>
                      <a:pt x="5840" y="35331"/>
                    </a:cubicBezTo>
                    <a:cubicBezTo>
                      <a:pt x="3726" y="35668"/>
                      <a:pt x="1741" y="33883"/>
                      <a:pt x="1146" y="31109"/>
                    </a:cubicBezTo>
                    <a:cubicBezTo>
                      <a:pt x="715" y="29102"/>
                      <a:pt x="1096" y="26936"/>
                      <a:pt x="2149" y="25410"/>
                    </a:cubicBezTo>
                    <a:cubicBezTo>
                      <a:pt x="655" y="24213"/>
                      <a:pt x="-177" y="21916"/>
                      <a:pt x="31" y="19563"/>
                    </a:cubicBezTo>
                    <a:cubicBezTo>
                      <a:pt x="275" y="16808"/>
                      <a:pt x="1881" y="14650"/>
                      <a:pt x="3899" y="14366"/>
                    </a:cubicBezTo>
                    <a:cubicBezTo>
                      <a:pt x="3911" y="14320"/>
                      <a:pt x="3924" y="14275"/>
                      <a:pt x="3936" y="14229"/>
                    </a:cubicBezTo>
                    <a:close/>
                  </a:path>
                  <a:path w="43256" h="43219" fill="none" extrusionOk="0">
                    <a:moveTo>
                      <a:pt x="4729" y="26036"/>
                    </a:moveTo>
                    <a:cubicBezTo>
                      <a:pt x="3845" y="26130"/>
                      <a:pt x="2961" y="25852"/>
                      <a:pt x="2196" y="25239"/>
                    </a:cubicBezTo>
                    <a:moveTo>
                      <a:pt x="6964" y="34758"/>
                    </a:moveTo>
                    <a:cubicBezTo>
                      <a:pt x="6609" y="34951"/>
                      <a:pt x="6236" y="35079"/>
                      <a:pt x="5856" y="35139"/>
                    </a:cubicBezTo>
                    <a:moveTo>
                      <a:pt x="16514" y="38949"/>
                    </a:moveTo>
                    <a:cubicBezTo>
                      <a:pt x="16247" y="38403"/>
                      <a:pt x="16023" y="37820"/>
                      <a:pt x="15846" y="37209"/>
                    </a:cubicBezTo>
                    <a:moveTo>
                      <a:pt x="28863" y="34610"/>
                    </a:moveTo>
                    <a:cubicBezTo>
                      <a:pt x="28824" y="35257"/>
                      <a:pt x="28734" y="35897"/>
                      <a:pt x="28596" y="36519"/>
                    </a:cubicBezTo>
                    <a:moveTo>
                      <a:pt x="35545" y="26187"/>
                    </a:moveTo>
                    <a:cubicBezTo>
                      <a:pt x="35967" y="26574"/>
                      <a:pt x="37434" y="26917"/>
                      <a:pt x="37416" y="29949"/>
                    </a:cubicBezTo>
                    <a:moveTo>
                      <a:pt x="41834" y="15213"/>
                    </a:moveTo>
                    <a:cubicBezTo>
                      <a:pt x="41509" y="16245"/>
                      <a:pt x="41014" y="17161"/>
                      <a:pt x="40386" y="17889"/>
                    </a:cubicBezTo>
                    <a:moveTo>
                      <a:pt x="38360" y="5285"/>
                    </a:moveTo>
                    <a:cubicBezTo>
                      <a:pt x="38415" y="5702"/>
                      <a:pt x="38441" y="6125"/>
                      <a:pt x="38436" y="6549"/>
                    </a:cubicBezTo>
                    <a:moveTo>
                      <a:pt x="29114" y="3811"/>
                    </a:moveTo>
                    <a:cubicBezTo>
                      <a:pt x="29303" y="3228"/>
                      <a:pt x="29552" y="2685"/>
                      <a:pt x="29856" y="2199"/>
                    </a:cubicBezTo>
                    <a:moveTo>
                      <a:pt x="22177" y="4579"/>
                    </a:moveTo>
                    <a:cubicBezTo>
                      <a:pt x="22254" y="4097"/>
                      <a:pt x="22375" y="3630"/>
                      <a:pt x="22536" y="3189"/>
                    </a:cubicBezTo>
                    <a:moveTo>
                      <a:pt x="14036" y="5051"/>
                    </a:moveTo>
                    <a:cubicBezTo>
                      <a:pt x="14508" y="5427"/>
                      <a:pt x="14944" y="5880"/>
                      <a:pt x="15336" y="6399"/>
                    </a:cubicBezTo>
                    <a:moveTo>
                      <a:pt x="4163" y="15648"/>
                    </a:moveTo>
                    <a:cubicBezTo>
                      <a:pt x="4060" y="15184"/>
                      <a:pt x="3984" y="14710"/>
                      <a:pt x="3936" y="14229"/>
                    </a:cubicBezTo>
                  </a:path>
                </a:pathLst>
              </a:cu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873761D4-66F9-4C02-D0B6-789A86F8A7C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409540" y="1069522"/>
                <a:ext cx="356400" cy="356839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3D273C3A-4120-AE2C-45F0-94C085703B4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896877" y="979610"/>
                <a:ext cx="268003" cy="268332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14EAD2D8-D0CD-6274-1B5F-294474E8563C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325373" y="904923"/>
                <a:ext cx="208597" cy="208853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18109178-1978-E236-8119-AC920B69F95C}"/>
                </a:ext>
              </a:extLst>
            </p:cNvPr>
            <p:cNvSpPr txBox="1"/>
            <p:nvPr/>
          </p:nvSpPr>
          <p:spPr>
            <a:xfrm>
              <a:off x="1631289" y="1322638"/>
              <a:ext cx="2208661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L" sz="2000"/>
                <a:t>4</a:t>
              </a:r>
            </a:p>
          </p:txBody>
        </p:sp>
      </p:grpSp>
      <p:sp>
        <p:nvSpPr>
          <p:cNvPr id="22" name="Right Arrow 21">
            <a:extLst>
              <a:ext uri="{FF2B5EF4-FFF2-40B4-BE49-F238E27FC236}">
                <a16:creationId xmlns:a16="http://schemas.microsoft.com/office/drawing/2014/main" id="{39974A81-410E-0FAC-5230-BF140A86B25C}"/>
              </a:ext>
            </a:extLst>
          </p:cNvPr>
          <p:cNvSpPr/>
          <p:nvPr/>
        </p:nvSpPr>
        <p:spPr>
          <a:xfrm flipH="1">
            <a:off x="168014" y="7432"/>
            <a:ext cx="8785670" cy="490656"/>
          </a:xfrm>
          <a:prstGeom prst="rightArrow">
            <a:avLst>
              <a:gd name="adj1" fmla="val 50000"/>
              <a:gd name="adj2" fmla="val 55172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600" b="1"/>
              <a:t>FIRST ---------------------------------------- LINE DIRECTION ---------------------------------------- LAST</a:t>
            </a:r>
          </a:p>
        </p:txBody>
      </p:sp>
      <p:pic>
        <p:nvPicPr>
          <p:cNvPr id="26" name="Picture 25" descr="A person in a suit&#10;&#10;Description automatically generated">
            <a:extLst>
              <a:ext uri="{FF2B5EF4-FFF2-40B4-BE49-F238E27FC236}">
                <a16:creationId xmlns:a16="http://schemas.microsoft.com/office/drawing/2014/main" id="{C25FD783-04BF-2D2B-F897-176D1F388531}"/>
              </a:ext>
            </a:extLst>
          </p:cNvPr>
          <p:cNvPicPr>
            <a:picLocks/>
          </p:cNvPicPr>
          <p:nvPr/>
        </p:nvPicPr>
        <p:blipFill>
          <a:blip r:embed="rId2">
            <a:alphaModFix/>
          </a:blip>
          <a:srcRect l="36153" t="4551" r="34235" b="3289"/>
          <a:stretch/>
        </p:blipFill>
        <p:spPr>
          <a:xfrm flipH="1">
            <a:off x="7960787" y="403250"/>
            <a:ext cx="1015200" cy="474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8709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5"/>
          <p:cNvSpPr txBox="1">
            <a:spLocks noGrp="1"/>
          </p:cNvSpPr>
          <p:nvPr>
            <p:ph type="title" idx="4294967295"/>
          </p:nvPr>
        </p:nvSpPr>
        <p:spPr>
          <a:xfrm>
            <a:off x="535775" y="407775"/>
            <a:ext cx="51972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</a:rPr>
              <a:t>Simplified Example</a:t>
            </a:r>
            <a:endParaRPr sz="360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3600">
              <a:solidFill>
                <a:schemeClr val="dk1"/>
              </a:solidFill>
            </a:endParaRPr>
          </a:p>
        </p:txBody>
      </p:sp>
      <p:sp>
        <p:nvSpPr>
          <p:cNvPr id="83" name="Google Shape;83;p15"/>
          <p:cNvSpPr txBox="1">
            <a:spLocks noGrp="1"/>
          </p:cNvSpPr>
          <p:nvPr>
            <p:ph type="title" idx="4294967295"/>
          </p:nvPr>
        </p:nvSpPr>
        <p:spPr>
          <a:xfrm>
            <a:off x="588275" y="1112775"/>
            <a:ext cx="7851300" cy="306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100"/>
              <a:buFont typeface="Lato"/>
              <a:buChar char="●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4 people are standing in line.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ato"/>
              <a:buChar char="●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Each person has an ID.</a:t>
            </a:r>
            <a:b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</a:b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Each person </a:t>
            </a:r>
            <a:r>
              <a:rPr lang="en" sz="2100" u="sng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ONLY</a:t>
            </a: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 knows 2 things - 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52323"/>
              </a:buClr>
              <a:buSzPts val="2100"/>
              <a:buFont typeface="Lato"/>
              <a:buChar char="○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His own ID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52323"/>
              </a:buClr>
              <a:buSzPts val="2100"/>
              <a:buFont typeface="Lato"/>
              <a:buChar char="○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Who is the next in line (stands behind him).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457200" marR="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ato"/>
              <a:buChar char="●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We want to know the ID of all the people standing in line</a:t>
            </a:r>
            <a:r>
              <a:rPr lang="en-IL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.</a:t>
            </a:r>
            <a:endParaRPr lang="en"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9BDB5A-0119-45C4-A7CA-326B1811DF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 descr="A person in a suit&#10;&#10;Description automatically generated">
            <a:extLst>
              <a:ext uri="{FF2B5EF4-FFF2-40B4-BE49-F238E27FC236}">
                <a16:creationId xmlns:a16="http://schemas.microsoft.com/office/drawing/2014/main" id="{08B9A89F-4E19-257A-8756-7C38F2097DC5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5349338" y="403250"/>
            <a:ext cx="1015200" cy="4740250"/>
          </a:xfrm>
          <a:prstGeom prst="rect">
            <a:avLst/>
          </a:prstGeom>
        </p:spPr>
      </p:pic>
      <p:pic>
        <p:nvPicPr>
          <p:cNvPr id="25" name="Picture 24" descr="A person in a suit&#10;&#10;Description automatically generated">
            <a:extLst>
              <a:ext uri="{FF2B5EF4-FFF2-40B4-BE49-F238E27FC236}">
                <a16:creationId xmlns:a16="http://schemas.microsoft.com/office/drawing/2014/main" id="{808661AF-48D3-7FAD-29E5-781FEA15A0F5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126440" y="403250"/>
            <a:ext cx="1015200" cy="4740250"/>
          </a:xfrm>
          <a:prstGeom prst="rect">
            <a:avLst/>
          </a:prstGeom>
        </p:spPr>
      </p:pic>
      <p:pic>
        <p:nvPicPr>
          <p:cNvPr id="26" name="Picture 25" descr="A person in a suit&#10;&#10;Description automatically generated">
            <a:extLst>
              <a:ext uri="{FF2B5EF4-FFF2-40B4-BE49-F238E27FC236}">
                <a16:creationId xmlns:a16="http://schemas.microsoft.com/office/drawing/2014/main" id="{7B481017-F3A0-493F-B052-BD24D9425685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2737889" y="403250"/>
            <a:ext cx="1015200" cy="474025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D576C646-B403-B4BA-E0F4-7E81A105AF44}"/>
              </a:ext>
            </a:extLst>
          </p:cNvPr>
          <p:cNvGrpSpPr/>
          <p:nvPr/>
        </p:nvGrpSpPr>
        <p:grpSpPr>
          <a:xfrm flipH="1">
            <a:off x="4238099" y="498088"/>
            <a:ext cx="3301200" cy="2792207"/>
            <a:chOff x="1310504" y="323016"/>
            <a:chExt cx="3296525" cy="279220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6450D3E-0BF6-F776-BEBF-706596438C9B}"/>
                </a:ext>
              </a:extLst>
            </p:cNvPr>
            <p:cNvGrpSpPr/>
            <p:nvPr/>
          </p:nvGrpSpPr>
          <p:grpSpPr>
            <a:xfrm>
              <a:off x="1310504" y="323016"/>
              <a:ext cx="3296525" cy="2792207"/>
              <a:chOff x="1310504" y="323016"/>
              <a:chExt cx="3296525" cy="2792207"/>
            </a:xfrm>
          </p:grpSpPr>
          <p:sp>
            <p:nvSpPr>
              <p:cNvPr id="9" name="Cloud 8">
                <a:extLst>
                  <a:ext uri="{FF2B5EF4-FFF2-40B4-BE49-F238E27FC236}">
                    <a16:creationId xmlns:a16="http://schemas.microsoft.com/office/drawing/2014/main" id="{C0D24095-F562-DF95-F652-C2B7EB29E728}"/>
                  </a:ext>
                </a:extLst>
              </p:cNvPr>
              <p:cNvSpPr/>
              <p:nvPr/>
            </p:nvSpPr>
            <p:spPr>
              <a:xfrm rot="20576547" flipH="1">
                <a:off x="1310504" y="323016"/>
                <a:ext cx="3182406" cy="2289722"/>
              </a:xfrm>
              <a:custGeom>
                <a:avLst/>
                <a:gdLst>
                  <a:gd name="connsiteX0" fmla="*/ 3900 w 43200"/>
                  <a:gd name="connsiteY0" fmla="*/ 14370 h 43200"/>
                  <a:gd name="connsiteX1" fmla="*/ 5623 w 43200"/>
                  <a:gd name="connsiteY1" fmla="*/ 6907 h 43200"/>
                  <a:gd name="connsiteX2" fmla="*/ 14005 w 43200"/>
                  <a:gd name="connsiteY2" fmla="*/ 5202 h 43200"/>
                  <a:gd name="connsiteX3" fmla="*/ 22456 w 43200"/>
                  <a:gd name="connsiteY3" fmla="*/ 3432 h 43200"/>
                  <a:gd name="connsiteX4" fmla="*/ 25749 w 43200"/>
                  <a:gd name="connsiteY4" fmla="*/ 200 h 43200"/>
                  <a:gd name="connsiteX5" fmla="*/ 29833 w 43200"/>
                  <a:gd name="connsiteY5" fmla="*/ 2481 h 43200"/>
                  <a:gd name="connsiteX6" fmla="*/ 35463 w 43200"/>
                  <a:gd name="connsiteY6" fmla="*/ 690 h 43200"/>
                  <a:gd name="connsiteX7" fmla="*/ 38318 w 43200"/>
                  <a:gd name="connsiteY7" fmla="*/ 5576 h 43200"/>
                  <a:gd name="connsiteX8" fmla="*/ 41982 w 43200"/>
                  <a:gd name="connsiteY8" fmla="*/ 10318 h 43200"/>
                  <a:gd name="connsiteX9" fmla="*/ 41818 w 43200"/>
                  <a:gd name="connsiteY9" fmla="*/ 15460 h 43200"/>
                  <a:gd name="connsiteX10" fmla="*/ 43016 w 43200"/>
                  <a:gd name="connsiteY10" fmla="*/ 23322 h 43200"/>
                  <a:gd name="connsiteX11" fmla="*/ 37404 w 43200"/>
                  <a:gd name="connsiteY11" fmla="*/ 30204 h 43200"/>
                  <a:gd name="connsiteX12" fmla="*/ 35395 w 43200"/>
                  <a:gd name="connsiteY12" fmla="*/ 36101 h 43200"/>
                  <a:gd name="connsiteX13" fmla="*/ 28555 w 43200"/>
                  <a:gd name="connsiteY13" fmla="*/ 36815 h 43200"/>
                  <a:gd name="connsiteX14" fmla="*/ 23667 w 43200"/>
                  <a:gd name="connsiteY14" fmla="*/ 43106 h 43200"/>
                  <a:gd name="connsiteX15" fmla="*/ 16480 w 43200"/>
                  <a:gd name="connsiteY15" fmla="*/ 39266 h 43200"/>
                  <a:gd name="connsiteX16" fmla="*/ 5804 w 43200"/>
                  <a:gd name="connsiteY16" fmla="*/ 35472 h 43200"/>
                  <a:gd name="connsiteX17" fmla="*/ 1110 w 43200"/>
                  <a:gd name="connsiteY17" fmla="*/ 31250 h 43200"/>
                  <a:gd name="connsiteX18" fmla="*/ 2113 w 43200"/>
                  <a:gd name="connsiteY18" fmla="*/ 25551 h 43200"/>
                  <a:gd name="connsiteX19" fmla="*/ -5 w 43200"/>
                  <a:gd name="connsiteY19" fmla="*/ 19704 h 43200"/>
                  <a:gd name="connsiteX20" fmla="*/ 3863 w 43200"/>
                  <a:gd name="connsiteY20" fmla="*/ 14507 h 43200"/>
                  <a:gd name="connsiteX21" fmla="*/ 3900 w 43200"/>
                  <a:gd name="connsiteY21" fmla="*/ 14370 h 43200"/>
                  <a:gd name="connsiteX0" fmla="*/ 4693 w 43200"/>
                  <a:gd name="connsiteY0" fmla="*/ 26177 h 43200"/>
                  <a:gd name="connsiteX1" fmla="*/ 2160 w 43200"/>
                  <a:gd name="connsiteY1" fmla="*/ 25380 h 43200"/>
                  <a:gd name="connsiteX2" fmla="*/ 6928 w 43200"/>
                  <a:gd name="connsiteY2" fmla="*/ 34899 h 43200"/>
                  <a:gd name="connsiteX3" fmla="*/ 5820 w 43200"/>
                  <a:gd name="connsiteY3" fmla="*/ 35280 h 43200"/>
                  <a:gd name="connsiteX4" fmla="*/ 16478 w 43200"/>
                  <a:gd name="connsiteY4" fmla="*/ 39090 h 43200"/>
                  <a:gd name="connsiteX5" fmla="*/ 15810 w 43200"/>
                  <a:gd name="connsiteY5" fmla="*/ 37350 h 43200"/>
                  <a:gd name="connsiteX6" fmla="*/ 28827 w 43200"/>
                  <a:gd name="connsiteY6" fmla="*/ 34751 h 43200"/>
                  <a:gd name="connsiteX7" fmla="*/ 28560 w 43200"/>
                  <a:gd name="connsiteY7" fmla="*/ 36660 h 43200"/>
                  <a:gd name="connsiteX8" fmla="*/ 34129 w 43200"/>
                  <a:gd name="connsiteY8" fmla="*/ 22954 h 43200"/>
                  <a:gd name="connsiteX9" fmla="*/ 37380 w 43200"/>
                  <a:gd name="connsiteY9" fmla="*/ 30090 h 43200"/>
                  <a:gd name="connsiteX10" fmla="*/ 41798 w 43200"/>
                  <a:gd name="connsiteY10" fmla="*/ 15354 h 43200"/>
                  <a:gd name="connsiteX11" fmla="*/ 40350 w 43200"/>
                  <a:gd name="connsiteY11" fmla="*/ 18030 h 43200"/>
                  <a:gd name="connsiteX12" fmla="*/ 38324 w 43200"/>
                  <a:gd name="connsiteY12" fmla="*/ 5426 h 43200"/>
                  <a:gd name="connsiteX13" fmla="*/ 38400 w 43200"/>
                  <a:gd name="connsiteY13" fmla="*/ 6690 h 43200"/>
                  <a:gd name="connsiteX14" fmla="*/ 29078 w 43200"/>
                  <a:gd name="connsiteY14" fmla="*/ 3952 h 43200"/>
                  <a:gd name="connsiteX15" fmla="*/ 29820 w 43200"/>
                  <a:gd name="connsiteY15" fmla="*/ 2340 h 43200"/>
                  <a:gd name="connsiteX16" fmla="*/ 22141 w 43200"/>
                  <a:gd name="connsiteY16" fmla="*/ 4720 h 43200"/>
                  <a:gd name="connsiteX17" fmla="*/ 22500 w 43200"/>
                  <a:gd name="connsiteY17" fmla="*/ 3330 h 43200"/>
                  <a:gd name="connsiteX18" fmla="*/ 14000 w 43200"/>
                  <a:gd name="connsiteY18" fmla="*/ 5192 h 43200"/>
                  <a:gd name="connsiteX19" fmla="*/ 15300 w 43200"/>
                  <a:gd name="connsiteY19" fmla="*/ 6540 h 43200"/>
                  <a:gd name="connsiteX20" fmla="*/ 4127 w 43200"/>
                  <a:gd name="connsiteY20" fmla="*/ 15789 h 43200"/>
                  <a:gd name="connsiteX21" fmla="*/ 3900 w 43200"/>
                  <a:gd name="connsiteY21" fmla="*/ 14370 h 43200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6199 w 43256"/>
                  <a:gd name="connsiteY8" fmla="*/ 25322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3256" h="43219">
                    <a:moveTo>
                      <a:pt x="3936" y="14229"/>
                    </a:moveTo>
                    <a:cubicBezTo>
                      <a:pt x="3665" y="11516"/>
                      <a:pt x="4297" y="8780"/>
                      <a:pt x="5659" y="6766"/>
                    </a:cubicBezTo>
                    <a:cubicBezTo>
                      <a:pt x="7811" y="3585"/>
                      <a:pt x="11300" y="2876"/>
                      <a:pt x="14041" y="5061"/>
                    </a:cubicBezTo>
                    <a:cubicBezTo>
                      <a:pt x="15714" y="768"/>
                      <a:pt x="19950" y="-119"/>
                      <a:pt x="22492" y="3291"/>
                    </a:cubicBezTo>
                    <a:cubicBezTo>
                      <a:pt x="23133" y="1542"/>
                      <a:pt x="24364" y="333"/>
                      <a:pt x="25785" y="59"/>
                    </a:cubicBezTo>
                    <a:cubicBezTo>
                      <a:pt x="27349" y="-243"/>
                      <a:pt x="28911" y="629"/>
                      <a:pt x="29869" y="2340"/>
                    </a:cubicBezTo>
                    <a:cubicBezTo>
                      <a:pt x="31251" y="126"/>
                      <a:pt x="33537" y="-601"/>
                      <a:pt x="35499" y="549"/>
                    </a:cubicBezTo>
                    <a:cubicBezTo>
                      <a:pt x="36994" y="1425"/>
                      <a:pt x="38066" y="3259"/>
                      <a:pt x="38354" y="5435"/>
                    </a:cubicBezTo>
                    <a:cubicBezTo>
                      <a:pt x="40082" y="6077"/>
                      <a:pt x="41458" y="7857"/>
                      <a:pt x="42018" y="10177"/>
                    </a:cubicBezTo>
                    <a:cubicBezTo>
                      <a:pt x="42425" y="11861"/>
                      <a:pt x="42367" y="13690"/>
                      <a:pt x="41854" y="15319"/>
                    </a:cubicBezTo>
                    <a:cubicBezTo>
                      <a:pt x="43115" y="17553"/>
                      <a:pt x="43556" y="20449"/>
                      <a:pt x="43052" y="23181"/>
                    </a:cubicBezTo>
                    <a:cubicBezTo>
                      <a:pt x="42382" y="26813"/>
                      <a:pt x="40164" y="29533"/>
                      <a:pt x="37440" y="30063"/>
                    </a:cubicBezTo>
                    <a:cubicBezTo>
                      <a:pt x="37427" y="32330"/>
                      <a:pt x="36694" y="34480"/>
                      <a:pt x="35431" y="35960"/>
                    </a:cubicBezTo>
                    <a:cubicBezTo>
                      <a:pt x="33512" y="38209"/>
                      <a:pt x="30740" y="38498"/>
                      <a:pt x="28591" y="36674"/>
                    </a:cubicBezTo>
                    <a:cubicBezTo>
                      <a:pt x="27896" y="39807"/>
                      <a:pt x="26035" y="42202"/>
                      <a:pt x="23703" y="42965"/>
                    </a:cubicBezTo>
                    <a:cubicBezTo>
                      <a:pt x="20955" y="43864"/>
                      <a:pt x="18087" y="42332"/>
                      <a:pt x="16516" y="39125"/>
                    </a:cubicBezTo>
                    <a:cubicBezTo>
                      <a:pt x="12808" y="42169"/>
                      <a:pt x="7992" y="40458"/>
                      <a:pt x="5840" y="35331"/>
                    </a:cubicBezTo>
                    <a:cubicBezTo>
                      <a:pt x="3726" y="35668"/>
                      <a:pt x="1741" y="33883"/>
                      <a:pt x="1146" y="31109"/>
                    </a:cubicBezTo>
                    <a:cubicBezTo>
                      <a:pt x="715" y="29102"/>
                      <a:pt x="1096" y="26936"/>
                      <a:pt x="2149" y="25410"/>
                    </a:cubicBezTo>
                    <a:cubicBezTo>
                      <a:pt x="655" y="24213"/>
                      <a:pt x="-177" y="21916"/>
                      <a:pt x="31" y="19563"/>
                    </a:cubicBezTo>
                    <a:cubicBezTo>
                      <a:pt x="275" y="16808"/>
                      <a:pt x="1881" y="14650"/>
                      <a:pt x="3899" y="14366"/>
                    </a:cubicBezTo>
                    <a:cubicBezTo>
                      <a:pt x="3911" y="14320"/>
                      <a:pt x="3924" y="14275"/>
                      <a:pt x="3936" y="14229"/>
                    </a:cubicBezTo>
                    <a:close/>
                  </a:path>
                  <a:path w="43256" h="43219" fill="none" extrusionOk="0">
                    <a:moveTo>
                      <a:pt x="4729" y="26036"/>
                    </a:moveTo>
                    <a:cubicBezTo>
                      <a:pt x="3845" y="26130"/>
                      <a:pt x="2961" y="25852"/>
                      <a:pt x="2196" y="25239"/>
                    </a:cubicBezTo>
                    <a:moveTo>
                      <a:pt x="6964" y="34758"/>
                    </a:moveTo>
                    <a:cubicBezTo>
                      <a:pt x="6609" y="34951"/>
                      <a:pt x="6236" y="35079"/>
                      <a:pt x="5856" y="35139"/>
                    </a:cubicBezTo>
                    <a:moveTo>
                      <a:pt x="16514" y="38949"/>
                    </a:moveTo>
                    <a:cubicBezTo>
                      <a:pt x="16247" y="38403"/>
                      <a:pt x="16023" y="37820"/>
                      <a:pt x="15846" y="37209"/>
                    </a:cubicBezTo>
                    <a:moveTo>
                      <a:pt x="28863" y="34610"/>
                    </a:moveTo>
                    <a:cubicBezTo>
                      <a:pt x="28824" y="35257"/>
                      <a:pt x="28734" y="35897"/>
                      <a:pt x="28596" y="36519"/>
                    </a:cubicBezTo>
                    <a:moveTo>
                      <a:pt x="35545" y="26187"/>
                    </a:moveTo>
                    <a:cubicBezTo>
                      <a:pt x="35967" y="26574"/>
                      <a:pt x="37434" y="26917"/>
                      <a:pt x="37416" y="29949"/>
                    </a:cubicBezTo>
                    <a:moveTo>
                      <a:pt x="41834" y="15213"/>
                    </a:moveTo>
                    <a:cubicBezTo>
                      <a:pt x="41509" y="16245"/>
                      <a:pt x="41014" y="17161"/>
                      <a:pt x="40386" y="17889"/>
                    </a:cubicBezTo>
                    <a:moveTo>
                      <a:pt x="38360" y="5285"/>
                    </a:moveTo>
                    <a:cubicBezTo>
                      <a:pt x="38415" y="5702"/>
                      <a:pt x="38441" y="6125"/>
                      <a:pt x="38436" y="6549"/>
                    </a:cubicBezTo>
                    <a:moveTo>
                      <a:pt x="29114" y="3811"/>
                    </a:moveTo>
                    <a:cubicBezTo>
                      <a:pt x="29303" y="3228"/>
                      <a:pt x="29552" y="2685"/>
                      <a:pt x="29856" y="2199"/>
                    </a:cubicBezTo>
                    <a:moveTo>
                      <a:pt x="22177" y="4579"/>
                    </a:moveTo>
                    <a:cubicBezTo>
                      <a:pt x="22254" y="4097"/>
                      <a:pt x="22375" y="3630"/>
                      <a:pt x="22536" y="3189"/>
                    </a:cubicBezTo>
                    <a:moveTo>
                      <a:pt x="14036" y="5051"/>
                    </a:moveTo>
                    <a:cubicBezTo>
                      <a:pt x="14508" y="5427"/>
                      <a:pt x="14944" y="5880"/>
                      <a:pt x="15336" y="6399"/>
                    </a:cubicBezTo>
                    <a:moveTo>
                      <a:pt x="4163" y="15648"/>
                    </a:moveTo>
                    <a:cubicBezTo>
                      <a:pt x="4060" y="15184"/>
                      <a:pt x="3984" y="14710"/>
                      <a:pt x="3936" y="14229"/>
                    </a:cubicBezTo>
                  </a:path>
                </a:pathLst>
              </a:cu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7D42F8A2-D82B-84E6-08AD-243AAA75380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629535" y="2355569"/>
                <a:ext cx="356400" cy="356839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DF95E718-51E1-4BE6-26B0-3460E12AE21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37075" y="2658053"/>
                <a:ext cx="268003" cy="268332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65FBBF86-5F2E-9B82-2B97-105F37A4F1A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398432" y="2906370"/>
                <a:ext cx="208597" cy="208853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D3586A4-BC9F-1DA7-418F-29F31766B6A6}"/>
                </a:ext>
              </a:extLst>
            </p:cNvPr>
            <p:cNvSpPr txBox="1"/>
            <p:nvPr/>
          </p:nvSpPr>
          <p:spPr>
            <a:xfrm>
              <a:off x="1561068" y="1040509"/>
              <a:ext cx="2529912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L" sz="2000"/>
                <a:t>And who is the next in line after you?</a:t>
              </a:r>
            </a:p>
          </p:txBody>
        </p:sp>
      </p:grpSp>
      <p:sp>
        <p:nvSpPr>
          <p:cNvPr id="22" name="Smiley Face 21">
            <a:extLst>
              <a:ext uri="{FF2B5EF4-FFF2-40B4-BE49-F238E27FC236}">
                <a16:creationId xmlns:a16="http://schemas.microsoft.com/office/drawing/2014/main" id="{D8CE5DD2-9B4E-2D21-3812-802AF9269183}"/>
              </a:ext>
            </a:extLst>
          </p:cNvPr>
          <p:cNvSpPr>
            <a:spLocks noChangeAspect="1"/>
          </p:cNvSpPr>
          <p:nvPr/>
        </p:nvSpPr>
        <p:spPr>
          <a:xfrm>
            <a:off x="1914080" y="2715445"/>
            <a:ext cx="2312020" cy="2312019"/>
          </a:xfrm>
          <a:prstGeom prst="smileyFace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400">
                <a:solidFill>
                  <a:schemeClr val="bg2"/>
                </a:solidFill>
              </a:rPr>
              <a:t>{1,2,3,4}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F9C663E3-17CD-8433-2115-A36D8D289CDF}"/>
              </a:ext>
            </a:extLst>
          </p:cNvPr>
          <p:cNvSpPr/>
          <p:nvPr/>
        </p:nvSpPr>
        <p:spPr>
          <a:xfrm flipH="1">
            <a:off x="168014" y="7432"/>
            <a:ext cx="8785670" cy="490656"/>
          </a:xfrm>
          <a:prstGeom prst="rightArrow">
            <a:avLst>
              <a:gd name="adj1" fmla="val 50000"/>
              <a:gd name="adj2" fmla="val 55172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600" b="1"/>
              <a:t>FIRST ---------------------------------------- LINE DIRECTION ---------------------------------------- LAST</a:t>
            </a:r>
          </a:p>
        </p:txBody>
      </p:sp>
      <p:pic>
        <p:nvPicPr>
          <p:cNvPr id="27" name="Picture 26" descr="A person in a suit&#10;&#10;Description automatically generated">
            <a:extLst>
              <a:ext uri="{FF2B5EF4-FFF2-40B4-BE49-F238E27FC236}">
                <a16:creationId xmlns:a16="http://schemas.microsoft.com/office/drawing/2014/main" id="{B7820741-37D3-2FA4-4E5E-29D86B1333A9}"/>
              </a:ext>
            </a:extLst>
          </p:cNvPr>
          <p:cNvPicPr>
            <a:picLocks/>
          </p:cNvPicPr>
          <p:nvPr/>
        </p:nvPicPr>
        <p:blipFill>
          <a:blip r:embed="rId2">
            <a:alphaModFix/>
          </a:blip>
          <a:srcRect l="36153" t="4551" r="34235" b="3289"/>
          <a:stretch/>
        </p:blipFill>
        <p:spPr>
          <a:xfrm flipH="1">
            <a:off x="7960787" y="403250"/>
            <a:ext cx="1015200" cy="474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8673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7D0D2F-B7BC-159D-6CAD-0B78F961C6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person in a suit&#10;&#10;Description automatically generated">
            <a:extLst>
              <a:ext uri="{FF2B5EF4-FFF2-40B4-BE49-F238E27FC236}">
                <a16:creationId xmlns:a16="http://schemas.microsoft.com/office/drawing/2014/main" id="{8F1DC846-4F3E-85D2-9F7D-584151E1FA63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5349338" y="403250"/>
            <a:ext cx="1015200" cy="4740250"/>
          </a:xfrm>
          <a:prstGeom prst="rect">
            <a:avLst/>
          </a:prstGeom>
        </p:spPr>
      </p:pic>
      <p:pic>
        <p:nvPicPr>
          <p:cNvPr id="13" name="Picture 12" descr="A person in a suit&#10;&#10;Description automatically generated">
            <a:extLst>
              <a:ext uri="{FF2B5EF4-FFF2-40B4-BE49-F238E27FC236}">
                <a16:creationId xmlns:a16="http://schemas.microsoft.com/office/drawing/2014/main" id="{9A9AABA8-6E77-DCEC-CDA4-6D915140DB82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126440" y="403250"/>
            <a:ext cx="1015200" cy="4740250"/>
          </a:xfrm>
          <a:prstGeom prst="rect">
            <a:avLst/>
          </a:prstGeom>
        </p:spPr>
      </p:pic>
      <p:pic>
        <p:nvPicPr>
          <p:cNvPr id="14" name="Picture 13" descr="A person in a suit&#10;&#10;Description automatically generated">
            <a:extLst>
              <a:ext uri="{FF2B5EF4-FFF2-40B4-BE49-F238E27FC236}">
                <a16:creationId xmlns:a16="http://schemas.microsoft.com/office/drawing/2014/main" id="{AC2D3ABF-35C7-B553-FD71-E20BA8C2A07C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2737889" y="403250"/>
            <a:ext cx="1015200" cy="474025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ABEFDBB9-55FC-BB4A-1E9B-9D9F36FCA6B3}"/>
              </a:ext>
            </a:extLst>
          </p:cNvPr>
          <p:cNvGrpSpPr/>
          <p:nvPr/>
        </p:nvGrpSpPr>
        <p:grpSpPr>
          <a:xfrm>
            <a:off x="3550504" y="483620"/>
            <a:ext cx="4346224" cy="2289722"/>
            <a:chOff x="1164520" y="451257"/>
            <a:chExt cx="4369450" cy="2289722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0467A6C5-90DB-20A8-DB6D-C23B7BB2BAA7}"/>
                </a:ext>
              </a:extLst>
            </p:cNvPr>
            <p:cNvGrpSpPr/>
            <p:nvPr/>
          </p:nvGrpSpPr>
          <p:grpSpPr>
            <a:xfrm>
              <a:off x="1164520" y="451257"/>
              <a:ext cx="4369450" cy="2289722"/>
              <a:chOff x="1164520" y="451257"/>
              <a:chExt cx="4369450" cy="2289722"/>
            </a:xfrm>
          </p:grpSpPr>
          <p:sp>
            <p:nvSpPr>
              <p:cNvPr id="8" name="Cloud 8">
                <a:extLst>
                  <a:ext uri="{FF2B5EF4-FFF2-40B4-BE49-F238E27FC236}">
                    <a16:creationId xmlns:a16="http://schemas.microsoft.com/office/drawing/2014/main" id="{5F3013D2-903D-C957-0C57-8C46A28217C9}"/>
                  </a:ext>
                </a:extLst>
              </p:cNvPr>
              <p:cNvSpPr/>
              <p:nvPr/>
            </p:nvSpPr>
            <p:spPr>
              <a:xfrm rot="20576547" flipH="1">
                <a:off x="1164520" y="451257"/>
                <a:ext cx="3182406" cy="2289722"/>
              </a:xfrm>
              <a:custGeom>
                <a:avLst/>
                <a:gdLst>
                  <a:gd name="connsiteX0" fmla="*/ 3900 w 43200"/>
                  <a:gd name="connsiteY0" fmla="*/ 14370 h 43200"/>
                  <a:gd name="connsiteX1" fmla="*/ 5623 w 43200"/>
                  <a:gd name="connsiteY1" fmla="*/ 6907 h 43200"/>
                  <a:gd name="connsiteX2" fmla="*/ 14005 w 43200"/>
                  <a:gd name="connsiteY2" fmla="*/ 5202 h 43200"/>
                  <a:gd name="connsiteX3" fmla="*/ 22456 w 43200"/>
                  <a:gd name="connsiteY3" fmla="*/ 3432 h 43200"/>
                  <a:gd name="connsiteX4" fmla="*/ 25749 w 43200"/>
                  <a:gd name="connsiteY4" fmla="*/ 200 h 43200"/>
                  <a:gd name="connsiteX5" fmla="*/ 29833 w 43200"/>
                  <a:gd name="connsiteY5" fmla="*/ 2481 h 43200"/>
                  <a:gd name="connsiteX6" fmla="*/ 35463 w 43200"/>
                  <a:gd name="connsiteY6" fmla="*/ 690 h 43200"/>
                  <a:gd name="connsiteX7" fmla="*/ 38318 w 43200"/>
                  <a:gd name="connsiteY7" fmla="*/ 5576 h 43200"/>
                  <a:gd name="connsiteX8" fmla="*/ 41982 w 43200"/>
                  <a:gd name="connsiteY8" fmla="*/ 10318 h 43200"/>
                  <a:gd name="connsiteX9" fmla="*/ 41818 w 43200"/>
                  <a:gd name="connsiteY9" fmla="*/ 15460 h 43200"/>
                  <a:gd name="connsiteX10" fmla="*/ 43016 w 43200"/>
                  <a:gd name="connsiteY10" fmla="*/ 23322 h 43200"/>
                  <a:gd name="connsiteX11" fmla="*/ 37404 w 43200"/>
                  <a:gd name="connsiteY11" fmla="*/ 30204 h 43200"/>
                  <a:gd name="connsiteX12" fmla="*/ 35395 w 43200"/>
                  <a:gd name="connsiteY12" fmla="*/ 36101 h 43200"/>
                  <a:gd name="connsiteX13" fmla="*/ 28555 w 43200"/>
                  <a:gd name="connsiteY13" fmla="*/ 36815 h 43200"/>
                  <a:gd name="connsiteX14" fmla="*/ 23667 w 43200"/>
                  <a:gd name="connsiteY14" fmla="*/ 43106 h 43200"/>
                  <a:gd name="connsiteX15" fmla="*/ 16480 w 43200"/>
                  <a:gd name="connsiteY15" fmla="*/ 39266 h 43200"/>
                  <a:gd name="connsiteX16" fmla="*/ 5804 w 43200"/>
                  <a:gd name="connsiteY16" fmla="*/ 35472 h 43200"/>
                  <a:gd name="connsiteX17" fmla="*/ 1110 w 43200"/>
                  <a:gd name="connsiteY17" fmla="*/ 31250 h 43200"/>
                  <a:gd name="connsiteX18" fmla="*/ 2113 w 43200"/>
                  <a:gd name="connsiteY18" fmla="*/ 25551 h 43200"/>
                  <a:gd name="connsiteX19" fmla="*/ -5 w 43200"/>
                  <a:gd name="connsiteY19" fmla="*/ 19704 h 43200"/>
                  <a:gd name="connsiteX20" fmla="*/ 3863 w 43200"/>
                  <a:gd name="connsiteY20" fmla="*/ 14507 h 43200"/>
                  <a:gd name="connsiteX21" fmla="*/ 3900 w 43200"/>
                  <a:gd name="connsiteY21" fmla="*/ 14370 h 43200"/>
                  <a:gd name="connsiteX0" fmla="*/ 4693 w 43200"/>
                  <a:gd name="connsiteY0" fmla="*/ 26177 h 43200"/>
                  <a:gd name="connsiteX1" fmla="*/ 2160 w 43200"/>
                  <a:gd name="connsiteY1" fmla="*/ 25380 h 43200"/>
                  <a:gd name="connsiteX2" fmla="*/ 6928 w 43200"/>
                  <a:gd name="connsiteY2" fmla="*/ 34899 h 43200"/>
                  <a:gd name="connsiteX3" fmla="*/ 5820 w 43200"/>
                  <a:gd name="connsiteY3" fmla="*/ 35280 h 43200"/>
                  <a:gd name="connsiteX4" fmla="*/ 16478 w 43200"/>
                  <a:gd name="connsiteY4" fmla="*/ 39090 h 43200"/>
                  <a:gd name="connsiteX5" fmla="*/ 15810 w 43200"/>
                  <a:gd name="connsiteY5" fmla="*/ 37350 h 43200"/>
                  <a:gd name="connsiteX6" fmla="*/ 28827 w 43200"/>
                  <a:gd name="connsiteY6" fmla="*/ 34751 h 43200"/>
                  <a:gd name="connsiteX7" fmla="*/ 28560 w 43200"/>
                  <a:gd name="connsiteY7" fmla="*/ 36660 h 43200"/>
                  <a:gd name="connsiteX8" fmla="*/ 34129 w 43200"/>
                  <a:gd name="connsiteY8" fmla="*/ 22954 h 43200"/>
                  <a:gd name="connsiteX9" fmla="*/ 37380 w 43200"/>
                  <a:gd name="connsiteY9" fmla="*/ 30090 h 43200"/>
                  <a:gd name="connsiteX10" fmla="*/ 41798 w 43200"/>
                  <a:gd name="connsiteY10" fmla="*/ 15354 h 43200"/>
                  <a:gd name="connsiteX11" fmla="*/ 40350 w 43200"/>
                  <a:gd name="connsiteY11" fmla="*/ 18030 h 43200"/>
                  <a:gd name="connsiteX12" fmla="*/ 38324 w 43200"/>
                  <a:gd name="connsiteY12" fmla="*/ 5426 h 43200"/>
                  <a:gd name="connsiteX13" fmla="*/ 38400 w 43200"/>
                  <a:gd name="connsiteY13" fmla="*/ 6690 h 43200"/>
                  <a:gd name="connsiteX14" fmla="*/ 29078 w 43200"/>
                  <a:gd name="connsiteY14" fmla="*/ 3952 h 43200"/>
                  <a:gd name="connsiteX15" fmla="*/ 29820 w 43200"/>
                  <a:gd name="connsiteY15" fmla="*/ 2340 h 43200"/>
                  <a:gd name="connsiteX16" fmla="*/ 22141 w 43200"/>
                  <a:gd name="connsiteY16" fmla="*/ 4720 h 43200"/>
                  <a:gd name="connsiteX17" fmla="*/ 22500 w 43200"/>
                  <a:gd name="connsiteY17" fmla="*/ 3330 h 43200"/>
                  <a:gd name="connsiteX18" fmla="*/ 14000 w 43200"/>
                  <a:gd name="connsiteY18" fmla="*/ 5192 h 43200"/>
                  <a:gd name="connsiteX19" fmla="*/ 15300 w 43200"/>
                  <a:gd name="connsiteY19" fmla="*/ 6540 h 43200"/>
                  <a:gd name="connsiteX20" fmla="*/ 4127 w 43200"/>
                  <a:gd name="connsiteY20" fmla="*/ 15789 h 43200"/>
                  <a:gd name="connsiteX21" fmla="*/ 3900 w 43200"/>
                  <a:gd name="connsiteY21" fmla="*/ 14370 h 43200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6199 w 43256"/>
                  <a:gd name="connsiteY8" fmla="*/ 25322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3256" h="43219">
                    <a:moveTo>
                      <a:pt x="3936" y="14229"/>
                    </a:moveTo>
                    <a:cubicBezTo>
                      <a:pt x="3665" y="11516"/>
                      <a:pt x="4297" y="8780"/>
                      <a:pt x="5659" y="6766"/>
                    </a:cubicBezTo>
                    <a:cubicBezTo>
                      <a:pt x="7811" y="3585"/>
                      <a:pt x="11300" y="2876"/>
                      <a:pt x="14041" y="5061"/>
                    </a:cubicBezTo>
                    <a:cubicBezTo>
                      <a:pt x="15714" y="768"/>
                      <a:pt x="19950" y="-119"/>
                      <a:pt x="22492" y="3291"/>
                    </a:cubicBezTo>
                    <a:cubicBezTo>
                      <a:pt x="23133" y="1542"/>
                      <a:pt x="24364" y="333"/>
                      <a:pt x="25785" y="59"/>
                    </a:cubicBezTo>
                    <a:cubicBezTo>
                      <a:pt x="27349" y="-243"/>
                      <a:pt x="28911" y="629"/>
                      <a:pt x="29869" y="2340"/>
                    </a:cubicBezTo>
                    <a:cubicBezTo>
                      <a:pt x="31251" y="126"/>
                      <a:pt x="33537" y="-601"/>
                      <a:pt x="35499" y="549"/>
                    </a:cubicBezTo>
                    <a:cubicBezTo>
                      <a:pt x="36994" y="1425"/>
                      <a:pt x="38066" y="3259"/>
                      <a:pt x="38354" y="5435"/>
                    </a:cubicBezTo>
                    <a:cubicBezTo>
                      <a:pt x="40082" y="6077"/>
                      <a:pt x="41458" y="7857"/>
                      <a:pt x="42018" y="10177"/>
                    </a:cubicBezTo>
                    <a:cubicBezTo>
                      <a:pt x="42425" y="11861"/>
                      <a:pt x="42367" y="13690"/>
                      <a:pt x="41854" y="15319"/>
                    </a:cubicBezTo>
                    <a:cubicBezTo>
                      <a:pt x="43115" y="17553"/>
                      <a:pt x="43556" y="20449"/>
                      <a:pt x="43052" y="23181"/>
                    </a:cubicBezTo>
                    <a:cubicBezTo>
                      <a:pt x="42382" y="26813"/>
                      <a:pt x="40164" y="29533"/>
                      <a:pt x="37440" y="30063"/>
                    </a:cubicBezTo>
                    <a:cubicBezTo>
                      <a:pt x="37427" y="32330"/>
                      <a:pt x="36694" y="34480"/>
                      <a:pt x="35431" y="35960"/>
                    </a:cubicBezTo>
                    <a:cubicBezTo>
                      <a:pt x="33512" y="38209"/>
                      <a:pt x="30740" y="38498"/>
                      <a:pt x="28591" y="36674"/>
                    </a:cubicBezTo>
                    <a:cubicBezTo>
                      <a:pt x="27896" y="39807"/>
                      <a:pt x="26035" y="42202"/>
                      <a:pt x="23703" y="42965"/>
                    </a:cubicBezTo>
                    <a:cubicBezTo>
                      <a:pt x="20955" y="43864"/>
                      <a:pt x="18087" y="42332"/>
                      <a:pt x="16516" y="39125"/>
                    </a:cubicBezTo>
                    <a:cubicBezTo>
                      <a:pt x="12808" y="42169"/>
                      <a:pt x="7992" y="40458"/>
                      <a:pt x="5840" y="35331"/>
                    </a:cubicBezTo>
                    <a:cubicBezTo>
                      <a:pt x="3726" y="35668"/>
                      <a:pt x="1741" y="33883"/>
                      <a:pt x="1146" y="31109"/>
                    </a:cubicBezTo>
                    <a:cubicBezTo>
                      <a:pt x="715" y="29102"/>
                      <a:pt x="1096" y="26936"/>
                      <a:pt x="2149" y="25410"/>
                    </a:cubicBezTo>
                    <a:cubicBezTo>
                      <a:pt x="655" y="24213"/>
                      <a:pt x="-177" y="21916"/>
                      <a:pt x="31" y="19563"/>
                    </a:cubicBezTo>
                    <a:cubicBezTo>
                      <a:pt x="275" y="16808"/>
                      <a:pt x="1881" y="14650"/>
                      <a:pt x="3899" y="14366"/>
                    </a:cubicBezTo>
                    <a:cubicBezTo>
                      <a:pt x="3911" y="14320"/>
                      <a:pt x="3924" y="14275"/>
                      <a:pt x="3936" y="14229"/>
                    </a:cubicBezTo>
                    <a:close/>
                  </a:path>
                  <a:path w="43256" h="43219" fill="none" extrusionOk="0">
                    <a:moveTo>
                      <a:pt x="4729" y="26036"/>
                    </a:moveTo>
                    <a:cubicBezTo>
                      <a:pt x="3845" y="26130"/>
                      <a:pt x="2961" y="25852"/>
                      <a:pt x="2196" y="25239"/>
                    </a:cubicBezTo>
                    <a:moveTo>
                      <a:pt x="6964" y="34758"/>
                    </a:moveTo>
                    <a:cubicBezTo>
                      <a:pt x="6609" y="34951"/>
                      <a:pt x="6236" y="35079"/>
                      <a:pt x="5856" y="35139"/>
                    </a:cubicBezTo>
                    <a:moveTo>
                      <a:pt x="16514" y="38949"/>
                    </a:moveTo>
                    <a:cubicBezTo>
                      <a:pt x="16247" y="38403"/>
                      <a:pt x="16023" y="37820"/>
                      <a:pt x="15846" y="37209"/>
                    </a:cubicBezTo>
                    <a:moveTo>
                      <a:pt x="28863" y="34610"/>
                    </a:moveTo>
                    <a:cubicBezTo>
                      <a:pt x="28824" y="35257"/>
                      <a:pt x="28734" y="35897"/>
                      <a:pt x="28596" y="36519"/>
                    </a:cubicBezTo>
                    <a:moveTo>
                      <a:pt x="35545" y="26187"/>
                    </a:moveTo>
                    <a:cubicBezTo>
                      <a:pt x="35967" y="26574"/>
                      <a:pt x="37434" y="26917"/>
                      <a:pt x="37416" y="29949"/>
                    </a:cubicBezTo>
                    <a:moveTo>
                      <a:pt x="41834" y="15213"/>
                    </a:moveTo>
                    <a:cubicBezTo>
                      <a:pt x="41509" y="16245"/>
                      <a:pt x="41014" y="17161"/>
                      <a:pt x="40386" y="17889"/>
                    </a:cubicBezTo>
                    <a:moveTo>
                      <a:pt x="38360" y="5285"/>
                    </a:moveTo>
                    <a:cubicBezTo>
                      <a:pt x="38415" y="5702"/>
                      <a:pt x="38441" y="6125"/>
                      <a:pt x="38436" y="6549"/>
                    </a:cubicBezTo>
                    <a:moveTo>
                      <a:pt x="29114" y="3811"/>
                    </a:moveTo>
                    <a:cubicBezTo>
                      <a:pt x="29303" y="3228"/>
                      <a:pt x="29552" y="2685"/>
                      <a:pt x="29856" y="2199"/>
                    </a:cubicBezTo>
                    <a:moveTo>
                      <a:pt x="22177" y="4579"/>
                    </a:moveTo>
                    <a:cubicBezTo>
                      <a:pt x="22254" y="4097"/>
                      <a:pt x="22375" y="3630"/>
                      <a:pt x="22536" y="3189"/>
                    </a:cubicBezTo>
                    <a:moveTo>
                      <a:pt x="14036" y="5051"/>
                    </a:moveTo>
                    <a:cubicBezTo>
                      <a:pt x="14508" y="5427"/>
                      <a:pt x="14944" y="5880"/>
                      <a:pt x="15336" y="6399"/>
                    </a:cubicBezTo>
                    <a:moveTo>
                      <a:pt x="4163" y="15648"/>
                    </a:moveTo>
                    <a:cubicBezTo>
                      <a:pt x="4060" y="15184"/>
                      <a:pt x="3984" y="14710"/>
                      <a:pt x="3936" y="14229"/>
                    </a:cubicBezTo>
                  </a:path>
                </a:pathLst>
              </a:cu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53701167-E9EA-B0C1-4711-C49B8E45C42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409540" y="1069522"/>
                <a:ext cx="356400" cy="356839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5072C3D2-8BF5-D92B-88FF-C307A6EF758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896877" y="979610"/>
                <a:ext cx="268003" cy="268332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993D3C37-CEFA-5F2E-3AD3-2A4F8040AD1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325373" y="904923"/>
                <a:ext cx="208597" cy="208853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</p:grp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F0DF1A0-A270-BAA4-3A06-909AE8CF1654}"/>
                </a:ext>
              </a:extLst>
            </p:cNvPr>
            <p:cNvSpPr txBox="1"/>
            <p:nvPr/>
          </p:nvSpPr>
          <p:spPr>
            <a:xfrm>
              <a:off x="1631289" y="1168750"/>
              <a:ext cx="2208661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L" sz="2000" b="1"/>
                <a:t>No one…</a:t>
              </a:r>
            </a:p>
            <a:p>
              <a:pPr algn="ctr"/>
              <a:r>
                <a:rPr lang="en-IL" sz="2000"/>
                <a:t>I am the last!</a:t>
              </a:r>
            </a:p>
          </p:txBody>
        </p:sp>
      </p:grpSp>
      <p:sp>
        <p:nvSpPr>
          <p:cNvPr id="9" name="Smiley Face 8">
            <a:extLst>
              <a:ext uri="{FF2B5EF4-FFF2-40B4-BE49-F238E27FC236}">
                <a16:creationId xmlns:a16="http://schemas.microsoft.com/office/drawing/2014/main" id="{B081F54B-E1CB-277B-66BC-77E7B420F67A}"/>
              </a:ext>
            </a:extLst>
          </p:cNvPr>
          <p:cNvSpPr>
            <a:spLocks noChangeAspect="1"/>
          </p:cNvSpPr>
          <p:nvPr/>
        </p:nvSpPr>
        <p:spPr>
          <a:xfrm>
            <a:off x="1914080" y="2715445"/>
            <a:ext cx="2312020" cy="2312019"/>
          </a:xfrm>
          <a:prstGeom prst="smileyFace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400">
                <a:solidFill>
                  <a:schemeClr val="bg2"/>
                </a:solidFill>
              </a:rPr>
              <a:t>{1,2,3,4}</a:t>
            </a: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43DAB53C-541E-22E6-3A8A-6104082ACCF9}"/>
              </a:ext>
            </a:extLst>
          </p:cNvPr>
          <p:cNvSpPr/>
          <p:nvPr/>
        </p:nvSpPr>
        <p:spPr>
          <a:xfrm flipH="1">
            <a:off x="168014" y="7432"/>
            <a:ext cx="8785670" cy="490656"/>
          </a:xfrm>
          <a:prstGeom prst="rightArrow">
            <a:avLst>
              <a:gd name="adj1" fmla="val 50000"/>
              <a:gd name="adj2" fmla="val 55172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600" b="1"/>
              <a:t>FIRST ---------------------------------------- LINE DIRECTION ---------------------------------------- LAST</a:t>
            </a:r>
          </a:p>
        </p:txBody>
      </p:sp>
      <p:pic>
        <p:nvPicPr>
          <p:cNvPr id="16" name="Picture 15" descr="A person in a suit&#10;&#10;Description automatically generated">
            <a:extLst>
              <a:ext uri="{FF2B5EF4-FFF2-40B4-BE49-F238E27FC236}">
                <a16:creationId xmlns:a16="http://schemas.microsoft.com/office/drawing/2014/main" id="{E083657C-6965-622B-63E2-03A73ECF13B7}"/>
              </a:ext>
            </a:extLst>
          </p:cNvPr>
          <p:cNvPicPr>
            <a:picLocks/>
          </p:cNvPicPr>
          <p:nvPr/>
        </p:nvPicPr>
        <p:blipFill>
          <a:blip r:embed="rId2">
            <a:alphaModFix/>
          </a:blip>
          <a:srcRect l="36153" t="4551" r="34235" b="3289"/>
          <a:stretch/>
        </p:blipFill>
        <p:spPr>
          <a:xfrm flipH="1">
            <a:off x="7960787" y="403250"/>
            <a:ext cx="1015200" cy="474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12206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278927-F8DA-CFC0-683C-131367C33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person in a suit&#10;&#10;Description automatically generated">
            <a:extLst>
              <a:ext uri="{FF2B5EF4-FFF2-40B4-BE49-F238E27FC236}">
                <a16:creationId xmlns:a16="http://schemas.microsoft.com/office/drawing/2014/main" id="{A0BABF86-5E0B-9506-24F4-C4FA4078FAF3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7960787" y="403250"/>
            <a:ext cx="1015200" cy="4740250"/>
          </a:xfrm>
          <a:prstGeom prst="rect">
            <a:avLst/>
          </a:prstGeom>
        </p:spPr>
      </p:pic>
      <p:pic>
        <p:nvPicPr>
          <p:cNvPr id="13" name="Picture 12" descr="A person in a suit&#10;&#10;Description automatically generated">
            <a:extLst>
              <a:ext uri="{FF2B5EF4-FFF2-40B4-BE49-F238E27FC236}">
                <a16:creationId xmlns:a16="http://schemas.microsoft.com/office/drawing/2014/main" id="{D96FE80E-398E-266B-6BB0-5BCD08222789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5349338" y="403250"/>
            <a:ext cx="1015200" cy="4740250"/>
          </a:xfrm>
          <a:prstGeom prst="rect">
            <a:avLst/>
          </a:prstGeom>
        </p:spPr>
      </p:pic>
      <p:pic>
        <p:nvPicPr>
          <p:cNvPr id="14" name="Picture 13" descr="A person in a suit&#10;&#10;Description automatically generated">
            <a:extLst>
              <a:ext uri="{FF2B5EF4-FFF2-40B4-BE49-F238E27FC236}">
                <a16:creationId xmlns:a16="http://schemas.microsoft.com/office/drawing/2014/main" id="{F504B200-37ED-E01E-BDE1-64C13A19C54E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126440" y="403250"/>
            <a:ext cx="1015200" cy="4740250"/>
          </a:xfrm>
          <a:prstGeom prst="rect">
            <a:avLst/>
          </a:prstGeom>
        </p:spPr>
      </p:pic>
      <p:pic>
        <p:nvPicPr>
          <p:cNvPr id="16" name="Picture 15" descr="A person in a suit&#10;&#10;Description automatically generated">
            <a:extLst>
              <a:ext uri="{FF2B5EF4-FFF2-40B4-BE49-F238E27FC236}">
                <a16:creationId xmlns:a16="http://schemas.microsoft.com/office/drawing/2014/main" id="{9F47EA31-E17D-4E9F-B757-D241B19887D8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2737889" y="403250"/>
            <a:ext cx="1015200" cy="4740250"/>
          </a:xfrm>
          <a:prstGeom prst="rect">
            <a:avLst/>
          </a:prstGeom>
        </p:spPr>
      </p:pic>
      <p:sp>
        <p:nvSpPr>
          <p:cNvPr id="4" name="Smiley Face 3">
            <a:extLst>
              <a:ext uri="{FF2B5EF4-FFF2-40B4-BE49-F238E27FC236}">
                <a16:creationId xmlns:a16="http://schemas.microsoft.com/office/drawing/2014/main" id="{2E94B1A1-9F01-6EEB-9D96-910E62E93A80}"/>
              </a:ext>
            </a:extLst>
          </p:cNvPr>
          <p:cNvSpPr>
            <a:spLocks noChangeAspect="1"/>
          </p:cNvSpPr>
          <p:nvPr/>
        </p:nvSpPr>
        <p:spPr>
          <a:xfrm>
            <a:off x="2679545" y="679296"/>
            <a:ext cx="3784910" cy="3784908"/>
          </a:xfrm>
          <a:prstGeom prst="smileyFace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2800" b="1">
                <a:solidFill>
                  <a:schemeClr val="bg2"/>
                </a:solidFill>
              </a:rPr>
              <a:t>{1,2,3,4}</a:t>
            </a:r>
            <a:endParaRPr lang="en-IL" sz="2800" b="1"/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FCB4CC70-62EE-1530-C55A-B12F378FD0AA}"/>
              </a:ext>
            </a:extLst>
          </p:cNvPr>
          <p:cNvSpPr/>
          <p:nvPr/>
        </p:nvSpPr>
        <p:spPr>
          <a:xfrm flipH="1">
            <a:off x="168014" y="7432"/>
            <a:ext cx="8785670" cy="490656"/>
          </a:xfrm>
          <a:prstGeom prst="rightArrow">
            <a:avLst>
              <a:gd name="adj1" fmla="val 50000"/>
              <a:gd name="adj2" fmla="val 55172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600" b="1"/>
              <a:t>FIRST ---------------------------------------- LINE DIRECTION ---------------------------------------- LAST</a:t>
            </a:r>
          </a:p>
        </p:txBody>
      </p:sp>
    </p:spTree>
    <p:extLst>
      <p:ext uri="{BB962C8B-B14F-4D97-AF65-F5344CB8AC3E}">
        <p14:creationId xmlns:p14="http://schemas.microsoft.com/office/powerpoint/2010/main" val="6403379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>
            <a:spLocks noGrp="1"/>
          </p:cNvSpPr>
          <p:nvPr>
            <p:ph type="title" idx="4294967295"/>
          </p:nvPr>
        </p:nvSpPr>
        <p:spPr>
          <a:xfrm>
            <a:off x="535775" y="575725"/>
            <a:ext cx="67701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en" sz="360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Relating to Nodes</a:t>
            </a:r>
            <a:endParaRPr sz="360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360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5" name="Google Shape;95;p17"/>
          <p:cNvSpPr txBox="1">
            <a:spLocks noGrp="1"/>
          </p:cNvSpPr>
          <p:nvPr>
            <p:ph type="title" idx="4294967295"/>
          </p:nvPr>
        </p:nvSpPr>
        <p:spPr>
          <a:xfrm>
            <a:off x="380326" y="1343725"/>
            <a:ext cx="8383348" cy="32240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100"/>
              <a:buFont typeface="Lato"/>
              <a:buChar char="●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4 people are standing in line </a:t>
            </a:r>
            <a:r>
              <a:rPr lang="en" sz="2100">
                <a:solidFill>
                  <a:schemeClr val="dk1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- 4 Nodes (Person = Node)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ato"/>
              <a:buChar char="●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Each person has his own ID </a:t>
            </a:r>
            <a:r>
              <a:rPr lang="en" sz="2100">
                <a:solidFill>
                  <a:schemeClr val="dk1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- Value</a:t>
            </a:r>
            <a:endParaRPr sz="2100">
              <a:solidFill>
                <a:schemeClr val="dk1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52323"/>
              </a:buClr>
              <a:buSzPts val="2100"/>
              <a:buFont typeface="Lato"/>
              <a:buChar char="●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Each person knows 2 things: 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52323"/>
              </a:buClr>
              <a:buSzPts val="2100"/>
              <a:buFont typeface="Lato"/>
              <a:buChar char="○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His own ID </a:t>
            </a:r>
            <a:r>
              <a:rPr lang="en" sz="2100">
                <a:solidFill>
                  <a:schemeClr val="dk1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- Value</a:t>
            </a:r>
            <a:endParaRPr sz="2100">
              <a:solidFill>
                <a:schemeClr val="dk1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52323"/>
              </a:buClr>
              <a:buSzPts val="2100"/>
              <a:buFont typeface="Lato"/>
              <a:buChar char="○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Who is next in line (standing behind him)</a:t>
            </a:r>
            <a:r>
              <a:rPr lang="en" sz="2100">
                <a:solidFill>
                  <a:schemeClr val="dk1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 – Next (</a:t>
            </a:r>
            <a:r>
              <a:rPr lang="he-IL" sz="2100">
                <a:solidFill>
                  <a:schemeClr val="dk1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"הבא בתור"</a:t>
            </a:r>
            <a:r>
              <a:rPr lang="en" sz="2100">
                <a:solidFill>
                  <a:schemeClr val="dk1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)</a:t>
            </a:r>
            <a:endParaRPr lang="en-IL" sz="2100">
              <a:solidFill>
                <a:schemeClr val="dk1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 txBox="1">
            <a:spLocks noGrp="1"/>
          </p:cNvSpPr>
          <p:nvPr>
            <p:ph type="title" idx="4294967295"/>
          </p:nvPr>
        </p:nvSpPr>
        <p:spPr>
          <a:xfrm>
            <a:off x="525300" y="386775"/>
            <a:ext cx="51972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 Class</a:t>
            </a:r>
            <a:endParaRPr sz="360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360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1" name="Google Shape;101;p18"/>
          <p:cNvSpPr txBox="1">
            <a:spLocks noGrp="1"/>
          </p:cNvSpPr>
          <p:nvPr>
            <p:ph type="title" idx="4294967295"/>
          </p:nvPr>
        </p:nvSpPr>
        <p:spPr>
          <a:xfrm>
            <a:off x="175566" y="1154775"/>
            <a:ext cx="8792870" cy="36019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100"/>
              <a:buFont typeface="Lato"/>
              <a:buChar char="●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Defines a </a:t>
            </a:r>
            <a:r>
              <a:rPr lang="en" sz="2100" b="0" u="sng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new </a:t>
            </a:r>
            <a:r>
              <a:rPr lang="en" sz="2100" u="sng">
                <a:solidFill>
                  <a:srgbClr val="FF0000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type</a:t>
            </a: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 called “Node”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ato"/>
              <a:buChar char="●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Each object of type Node has 2 properties/field: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ato"/>
              <a:buChar char="○"/>
            </a:pPr>
            <a:r>
              <a:rPr lang="en" sz="210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Value -</a:t>
            </a: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 the value it holds </a:t>
            </a:r>
            <a:r>
              <a:rPr lang="en" sz="2100" b="0">
                <a:solidFill>
                  <a:schemeClr val="dk1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(In our example - the ID) </a:t>
            </a:r>
            <a:endParaRPr sz="2100" b="0">
              <a:solidFill>
                <a:schemeClr val="dk1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Lato"/>
              <a:buChar char="○"/>
            </a:pPr>
            <a:r>
              <a:rPr lang="en" sz="2100">
                <a:solidFill>
                  <a:srgbClr val="000000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Next -</a:t>
            </a:r>
            <a:r>
              <a:rPr lang="en" sz="2100" b="0">
                <a:solidFill>
                  <a:srgbClr val="000000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 the next node in the list</a:t>
            </a:r>
            <a:r>
              <a:rPr lang="en" sz="2100" b="0">
                <a:solidFill>
                  <a:schemeClr val="dk1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 (In our example – the person behind in line)</a:t>
            </a:r>
            <a:endParaRPr sz="2100" b="0">
              <a:solidFill>
                <a:schemeClr val="dk1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ato"/>
              <a:buChar char="●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We refer to field “Next” as a </a:t>
            </a:r>
            <a:r>
              <a:rPr lang="en" sz="210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pointer</a:t>
            </a:r>
            <a:b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</a:b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points to the next Node in the list 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0" lvl="0" indent="0" algn="l" rtl="0">
              <a:lnSpc>
                <a:spcPct val="150000"/>
              </a:lnSpc>
              <a:spcBef>
                <a:spcPts val="1200"/>
              </a:spcBef>
              <a:spcAft>
                <a:spcPts val="1200"/>
              </a:spcAft>
              <a:buNone/>
            </a:pPr>
            <a:endParaRPr sz="3300"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>
          <a:extLst>
            <a:ext uri="{FF2B5EF4-FFF2-40B4-BE49-F238E27FC236}">
              <a16:creationId xmlns:a16="http://schemas.microsoft.com/office/drawing/2014/main" id="{916A6D14-D56B-F021-D285-5C2FDB55A0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>
            <a:extLst>
              <a:ext uri="{FF2B5EF4-FFF2-40B4-BE49-F238E27FC236}">
                <a16:creationId xmlns:a16="http://schemas.microsoft.com/office/drawing/2014/main" id="{B9CD11F8-9782-A40D-C7B6-DCD2C64CACA2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568969" y="1723784"/>
            <a:ext cx="4006063" cy="16959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L" sz="600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Node.java</a:t>
            </a:r>
            <a:endParaRPr lang="en-US" sz="34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90688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>
          <a:extLst>
            <a:ext uri="{FF2B5EF4-FFF2-40B4-BE49-F238E27FC236}">
              <a16:creationId xmlns:a16="http://schemas.microsoft.com/office/drawing/2014/main" id="{8F4C4C93-D5DC-517D-D78A-ACE49C74B3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>
            <a:extLst>
              <a:ext uri="{FF2B5EF4-FFF2-40B4-BE49-F238E27FC236}">
                <a16:creationId xmlns:a16="http://schemas.microsoft.com/office/drawing/2014/main" id="{1075EDFB-0364-2C72-BEEA-6A22C61EA7D4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481477" y="569775"/>
            <a:ext cx="8181047" cy="40039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L" sz="600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Ex #1 - Implement:</a:t>
            </a:r>
            <a:br>
              <a:rPr lang="en-IL" sz="600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br>
              <a:rPr lang="en-IL" sz="600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r>
              <a:rPr lang="en-US" sz="540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public Node(int value)</a:t>
            </a:r>
            <a:endParaRPr lang="en-US" sz="34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31210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>
            <a:spLocks noGrp="1"/>
          </p:cNvSpPr>
          <p:nvPr>
            <p:ph type="title" idx="4294967295"/>
          </p:nvPr>
        </p:nvSpPr>
        <p:spPr>
          <a:xfrm>
            <a:off x="325825" y="437950"/>
            <a:ext cx="88695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Back to our example</a:t>
            </a:r>
            <a:endParaRPr sz="360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360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4" name="Google Shape;124;p21"/>
          <p:cNvSpPr txBox="1">
            <a:spLocks noGrp="1"/>
          </p:cNvSpPr>
          <p:nvPr>
            <p:ph type="title" idx="4294967295"/>
          </p:nvPr>
        </p:nvSpPr>
        <p:spPr>
          <a:xfrm>
            <a:off x="577775" y="1038000"/>
            <a:ext cx="7851300" cy="3067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100"/>
              <a:buFont typeface="Lato"/>
              <a:buChar char="●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The 1st person in line is our “Starting point”: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52323"/>
              </a:buClr>
              <a:buSzPts val="2100"/>
              <a:buFont typeface="Lato"/>
              <a:buChar char="○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Each person will lead us to the next one in line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ato"/>
              <a:buChar char="●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Each Person had: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ato"/>
              <a:buChar char="○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His own ID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52323"/>
              </a:buClr>
              <a:buSzPts val="2100"/>
              <a:buFont typeface="Lato"/>
              <a:buChar char="○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Pointer to the next person in line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ato"/>
              <a:buChar char="●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The last person in line is the one that has no one to point at.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>
            <a:spLocks noGrp="1"/>
          </p:cNvSpPr>
          <p:nvPr>
            <p:ph type="title" idx="4294967295"/>
          </p:nvPr>
        </p:nvSpPr>
        <p:spPr>
          <a:xfrm>
            <a:off x="325825" y="270000"/>
            <a:ext cx="88695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Relating to Linked Lists</a:t>
            </a:r>
            <a:endParaRPr sz="360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360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0" name="Google Shape;130;p22"/>
          <p:cNvSpPr txBox="1">
            <a:spLocks noGrp="1"/>
          </p:cNvSpPr>
          <p:nvPr>
            <p:ph type="title" idx="4294967295"/>
          </p:nvPr>
        </p:nvSpPr>
        <p:spPr>
          <a:xfrm>
            <a:off x="325825" y="1072400"/>
            <a:ext cx="8492350" cy="407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100"/>
              <a:buFont typeface="Lato"/>
              <a:buChar char="●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If I ask you to define the line, how would you do that?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52323"/>
              </a:buClr>
              <a:buSzPts val="2100"/>
              <a:buFont typeface="Lato"/>
              <a:buChar char="○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A bunch of people standing one after the other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52323"/>
              </a:buClr>
              <a:buSzPts val="2100"/>
              <a:buFont typeface="Lato"/>
              <a:buChar char="○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Each person “leads” to the person after him - points at him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ato"/>
              <a:buChar char="●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The line in our example is exactly the </a:t>
            </a:r>
            <a:r>
              <a:rPr lang="en" sz="2100">
                <a:solidFill>
                  <a:schemeClr val="dk1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Linked List!</a:t>
            </a:r>
            <a:endParaRPr sz="2100">
              <a:solidFill>
                <a:schemeClr val="dk1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Lato"/>
              <a:buChar char="○"/>
            </a:pPr>
            <a:r>
              <a:rPr lang="en" sz="2100" b="0">
                <a:solidFill>
                  <a:srgbClr val="000000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“A bunch” of nodes connected to one another by pointers</a:t>
            </a:r>
            <a:endParaRPr sz="2100" b="0">
              <a:solidFill>
                <a:srgbClr val="000000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Lato"/>
              <a:buChar char="○"/>
            </a:pPr>
            <a:r>
              <a:rPr lang="en" sz="2100" b="0">
                <a:solidFill>
                  <a:srgbClr val="000000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A person in line = </a:t>
            </a:r>
            <a:r>
              <a:rPr lang="en" sz="2100" b="0">
                <a:solidFill>
                  <a:schemeClr val="dk1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a node in the list</a:t>
            </a:r>
            <a:endParaRPr sz="2100" b="0">
              <a:solidFill>
                <a:schemeClr val="dk1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457200" lvl="0" indent="0" algn="l" rtl="0">
              <a:lnSpc>
                <a:spcPct val="150000"/>
              </a:lnSpc>
              <a:spcBef>
                <a:spcPts val="1200"/>
              </a:spcBef>
              <a:spcAft>
                <a:spcPts val="1600"/>
              </a:spcAft>
              <a:buNone/>
            </a:pPr>
            <a:endParaRPr sz="3300"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>
          <a:extLst>
            <a:ext uri="{FF2B5EF4-FFF2-40B4-BE49-F238E27FC236}">
              <a16:creationId xmlns:a16="http://schemas.microsoft.com/office/drawing/2014/main" id="{9A00364E-F9EB-5F2F-E270-EA0169F582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>
            <a:extLst>
              <a:ext uri="{FF2B5EF4-FFF2-40B4-BE49-F238E27FC236}">
                <a16:creationId xmlns:a16="http://schemas.microsoft.com/office/drawing/2014/main" id="{B47EE611-9DA2-026C-82D3-F656C9B17F6A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568969" y="1723784"/>
            <a:ext cx="4006063" cy="16959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L" sz="600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List.java</a:t>
            </a:r>
            <a:endParaRPr lang="en-US" sz="34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3297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250B88-F287-6857-8DC8-FF0AB8DF24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erson in a suit&#10;&#10;Description automatically generated">
            <a:extLst>
              <a:ext uri="{FF2B5EF4-FFF2-40B4-BE49-F238E27FC236}">
                <a16:creationId xmlns:a16="http://schemas.microsoft.com/office/drawing/2014/main" id="{90876FE2-4B0A-C812-6F7F-64E7E6AF8E3D}"/>
              </a:ext>
            </a:extLst>
          </p:cNvPr>
          <p:cNvPicPr>
            <a:picLocks/>
          </p:cNvPicPr>
          <p:nvPr/>
        </p:nvPicPr>
        <p:blipFill>
          <a:blip r:embed="rId2"/>
          <a:srcRect l="36153" t="4551" r="34235" b="3289"/>
          <a:stretch/>
        </p:blipFill>
        <p:spPr>
          <a:xfrm flipH="1">
            <a:off x="8100156" y="464011"/>
            <a:ext cx="928800" cy="4740250"/>
          </a:xfrm>
          <a:prstGeom prst="rect">
            <a:avLst/>
          </a:prstGeom>
        </p:spPr>
      </p:pic>
      <p:pic>
        <p:nvPicPr>
          <p:cNvPr id="12" name="Picture 11" descr="A person in a suit pointing at something&#10;&#10;Description automatically generated">
            <a:extLst>
              <a:ext uri="{FF2B5EF4-FFF2-40B4-BE49-F238E27FC236}">
                <a16:creationId xmlns:a16="http://schemas.microsoft.com/office/drawing/2014/main" id="{52CE2350-77EF-1D72-79FB-75F97A029E8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644" t="5689" r="35857" b="5422"/>
          <a:stretch/>
        </p:blipFill>
        <p:spPr>
          <a:xfrm>
            <a:off x="-25154" y="408416"/>
            <a:ext cx="2136619" cy="4743071"/>
          </a:xfrm>
          <a:prstGeom prst="rect">
            <a:avLst/>
          </a:prstGeom>
        </p:spPr>
      </p:pic>
      <p:pic>
        <p:nvPicPr>
          <p:cNvPr id="14" name="Picture 13" descr="A person in a suit pointing at something&#10;&#10;Description automatically generated">
            <a:extLst>
              <a:ext uri="{FF2B5EF4-FFF2-40B4-BE49-F238E27FC236}">
                <a16:creationId xmlns:a16="http://schemas.microsoft.com/office/drawing/2014/main" id="{6A71030A-6FA1-1AE1-E4B3-ADBC647AEC3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644" t="5689" r="35857" b="5422"/>
          <a:stretch/>
        </p:blipFill>
        <p:spPr>
          <a:xfrm>
            <a:off x="2396556" y="408414"/>
            <a:ext cx="2136619" cy="4743071"/>
          </a:xfrm>
          <a:prstGeom prst="rect">
            <a:avLst/>
          </a:prstGeom>
        </p:spPr>
      </p:pic>
      <p:pic>
        <p:nvPicPr>
          <p:cNvPr id="16" name="Picture 15" descr="A person in a suit pointing at something&#10;&#10;Description automatically generated">
            <a:extLst>
              <a:ext uri="{FF2B5EF4-FFF2-40B4-BE49-F238E27FC236}">
                <a16:creationId xmlns:a16="http://schemas.microsoft.com/office/drawing/2014/main" id="{93230FB8-FA9F-1232-FED4-25F0E6F8F85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4644" t="5689" r="35857" b="5422"/>
          <a:stretch/>
        </p:blipFill>
        <p:spPr>
          <a:xfrm>
            <a:off x="4818266" y="408414"/>
            <a:ext cx="2136619" cy="4743071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C48A734B-0C0E-F511-4E03-8DAF45D84E70}"/>
              </a:ext>
            </a:extLst>
          </p:cNvPr>
          <p:cNvGrpSpPr/>
          <p:nvPr/>
        </p:nvGrpSpPr>
        <p:grpSpPr>
          <a:xfrm flipH="1">
            <a:off x="1025135" y="439431"/>
            <a:ext cx="1711457" cy="837839"/>
            <a:chOff x="1055066" y="339976"/>
            <a:chExt cx="4876929" cy="2289722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D6EE95C8-4B3C-E0CB-0B7A-9ABC0B74CC56}"/>
                </a:ext>
              </a:extLst>
            </p:cNvPr>
            <p:cNvGrpSpPr/>
            <p:nvPr/>
          </p:nvGrpSpPr>
          <p:grpSpPr>
            <a:xfrm>
              <a:off x="1055066" y="339976"/>
              <a:ext cx="4876929" cy="2289722"/>
              <a:chOff x="1055066" y="339976"/>
              <a:chExt cx="4876929" cy="2289722"/>
            </a:xfrm>
          </p:grpSpPr>
          <p:sp>
            <p:nvSpPr>
              <p:cNvPr id="22" name="Cloud 8">
                <a:extLst>
                  <a:ext uri="{FF2B5EF4-FFF2-40B4-BE49-F238E27FC236}">
                    <a16:creationId xmlns:a16="http://schemas.microsoft.com/office/drawing/2014/main" id="{79BC9BBF-6603-47C1-B050-A2D394DE6C6C}"/>
                  </a:ext>
                </a:extLst>
              </p:cNvPr>
              <p:cNvSpPr/>
              <p:nvPr/>
            </p:nvSpPr>
            <p:spPr>
              <a:xfrm rot="20576547" flipH="1">
                <a:off x="1055066" y="339976"/>
                <a:ext cx="3182406" cy="2289722"/>
              </a:xfrm>
              <a:custGeom>
                <a:avLst/>
                <a:gdLst>
                  <a:gd name="connsiteX0" fmla="*/ 3900 w 43200"/>
                  <a:gd name="connsiteY0" fmla="*/ 14370 h 43200"/>
                  <a:gd name="connsiteX1" fmla="*/ 5623 w 43200"/>
                  <a:gd name="connsiteY1" fmla="*/ 6907 h 43200"/>
                  <a:gd name="connsiteX2" fmla="*/ 14005 w 43200"/>
                  <a:gd name="connsiteY2" fmla="*/ 5202 h 43200"/>
                  <a:gd name="connsiteX3" fmla="*/ 22456 w 43200"/>
                  <a:gd name="connsiteY3" fmla="*/ 3432 h 43200"/>
                  <a:gd name="connsiteX4" fmla="*/ 25749 w 43200"/>
                  <a:gd name="connsiteY4" fmla="*/ 200 h 43200"/>
                  <a:gd name="connsiteX5" fmla="*/ 29833 w 43200"/>
                  <a:gd name="connsiteY5" fmla="*/ 2481 h 43200"/>
                  <a:gd name="connsiteX6" fmla="*/ 35463 w 43200"/>
                  <a:gd name="connsiteY6" fmla="*/ 690 h 43200"/>
                  <a:gd name="connsiteX7" fmla="*/ 38318 w 43200"/>
                  <a:gd name="connsiteY7" fmla="*/ 5576 h 43200"/>
                  <a:gd name="connsiteX8" fmla="*/ 41982 w 43200"/>
                  <a:gd name="connsiteY8" fmla="*/ 10318 h 43200"/>
                  <a:gd name="connsiteX9" fmla="*/ 41818 w 43200"/>
                  <a:gd name="connsiteY9" fmla="*/ 15460 h 43200"/>
                  <a:gd name="connsiteX10" fmla="*/ 43016 w 43200"/>
                  <a:gd name="connsiteY10" fmla="*/ 23322 h 43200"/>
                  <a:gd name="connsiteX11" fmla="*/ 37404 w 43200"/>
                  <a:gd name="connsiteY11" fmla="*/ 30204 h 43200"/>
                  <a:gd name="connsiteX12" fmla="*/ 35395 w 43200"/>
                  <a:gd name="connsiteY12" fmla="*/ 36101 h 43200"/>
                  <a:gd name="connsiteX13" fmla="*/ 28555 w 43200"/>
                  <a:gd name="connsiteY13" fmla="*/ 36815 h 43200"/>
                  <a:gd name="connsiteX14" fmla="*/ 23667 w 43200"/>
                  <a:gd name="connsiteY14" fmla="*/ 43106 h 43200"/>
                  <a:gd name="connsiteX15" fmla="*/ 16480 w 43200"/>
                  <a:gd name="connsiteY15" fmla="*/ 39266 h 43200"/>
                  <a:gd name="connsiteX16" fmla="*/ 5804 w 43200"/>
                  <a:gd name="connsiteY16" fmla="*/ 35472 h 43200"/>
                  <a:gd name="connsiteX17" fmla="*/ 1110 w 43200"/>
                  <a:gd name="connsiteY17" fmla="*/ 31250 h 43200"/>
                  <a:gd name="connsiteX18" fmla="*/ 2113 w 43200"/>
                  <a:gd name="connsiteY18" fmla="*/ 25551 h 43200"/>
                  <a:gd name="connsiteX19" fmla="*/ -5 w 43200"/>
                  <a:gd name="connsiteY19" fmla="*/ 19704 h 43200"/>
                  <a:gd name="connsiteX20" fmla="*/ 3863 w 43200"/>
                  <a:gd name="connsiteY20" fmla="*/ 14507 h 43200"/>
                  <a:gd name="connsiteX21" fmla="*/ 3900 w 43200"/>
                  <a:gd name="connsiteY21" fmla="*/ 14370 h 43200"/>
                  <a:gd name="connsiteX0" fmla="*/ 4693 w 43200"/>
                  <a:gd name="connsiteY0" fmla="*/ 26177 h 43200"/>
                  <a:gd name="connsiteX1" fmla="*/ 2160 w 43200"/>
                  <a:gd name="connsiteY1" fmla="*/ 25380 h 43200"/>
                  <a:gd name="connsiteX2" fmla="*/ 6928 w 43200"/>
                  <a:gd name="connsiteY2" fmla="*/ 34899 h 43200"/>
                  <a:gd name="connsiteX3" fmla="*/ 5820 w 43200"/>
                  <a:gd name="connsiteY3" fmla="*/ 35280 h 43200"/>
                  <a:gd name="connsiteX4" fmla="*/ 16478 w 43200"/>
                  <a:gd name="connsiteY4" fmla="*/ 39090 h 43200"/>
                  <a:gd name="connsiteX5" fmla="*/ 15810 w 43200"/>
                  <a:gd name="connsiteY5" fmla="*/ 37350 h 43200"/>
                  <a:gd name="connsiteX6" fmla="*/ 28827 w 43200"/>
                  <a:gd name="connsiteY6" fmla="*/ 34751 h 43200"/>
                  <a:gd name="connsiteX7" fmla="*/ 28560 w 43200"/>
                  <a:gd name="connsiteY7" fmla="*/ 36660 h 43200"/>
                  <a:gd name="connsiteX8" fmla="*/ 34129 w 43200"/>
                  <a:gd name="connsiteY8" fmla="*/ 22954 h 43200"/>
                  <a:gd name="connsiteX9" fmla="*/ 37380 w 43200"/>
                  <a:gd name="connsiteY9" fmla="*/ 30090 h 43200"/>
                  <a:gd name="connsiteX10" fmla="*/ 41798 w 43200"/>
                  <a:gd name="connsiteY10" fmla="*/ 15354 h 43200"/>
                  <a:gd name="connsiteX11" fmla="*/ 40350 w 43200"/>
                  <a:gd name="connsiteY11" fmla="*/ 18030 h 43200"/>
                  <a:gd name="connsiteX12" fmla="*/ 38324 w 43200"/>
                  <a:gd name="connsiteY12" fmla="*/ 5426 h 43200"/>
                  <a:gd name="connsiteX13" fmla="*/ 38400 w 43200"/>
                  <a:gd name="connsiteY13" fmla="*/ 6690 h 43200"/>
                  <a:gd name="connsiteX14" fmla="*/ 29078 w 43200"/>
                  <a:gd name="connsiteY14" fmla="*/ 3952 h 43200"/>
                  <a:gd name="connsiteX15" fmla="*/ 29820 w 43200"/>
                  <a:gd name="connsiteY15" fmla="*/ 2340 h 43200"/>
                  <a:gd name="connsiteX16" fmla="*/ 22141 w 43200"/>
                  <a:gd name="connsiteY16" fmla="*/ 4720 h 43200"/>
                  <a:gd name="connsiteX17" fmla="*/ 22500 w 43200"/>
                  <a:gd name="connsiteY17" fmla="*/ 3330 h 43200"/>
                  <a:gd name="connsiteX18" fmla="*/ 14000 w 43200"/>
                  <a:gd name="connsiteY18" fmla="*/ 5192 h 43200"/>
                  <a:gd name="connsiteX19" fmla="*/ 15300 w 43200"/>
                  <a:gd name="connsiteY19" fmla="*/ 6540 h 43200"/>
                  <a:gd name="connsiteX20" fmla="*/ 4127 w 43200"/>
                  <a:gd name="connsiteY20" fmla="*/ 15789 h 43200"/>
                  <a:gd name="connsiteX21" fmla="*/ 3900 w 43200"/>
                  <a:gd name="connsiteY21" fmla="*/ 14370 h 43200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6199 w 43256"/>
                  <a:gd name="connsiteY8" fmla="*/ 25322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3256" h="43219">
                    <a:moveTo>
                      <a:pt x="3936" y="14229"/>
                    </a:moveTo>
                    <a:cubicBezTo>
                      <a:pt x="3665" y="11516"/>
                      <a:pt x="4297" y="8780"/>
                      <a:pt x="5659" y="6766"/>
                    </a:cubicBezTo>
                    <a:cubicBezTo>
                      <a:pt x="7811" y="3585"/>
                      <a:pt x="11300" y="2876"/>
                      <a:pt x="14041" y="5061"/>
                    </a:cubicBezTo>
                    <a:cubicBezTo>
                      <a:pt x="15714" y="768"/>
                      <a:pt x="19950" y="-119"/>
                      <a:pt x="22492" y="3291"/>
                    </a:cubicBezTo>
                    <a:cubicBezTo>
                      <a:pt x="23133" y="1542"/>
                      <a:pt x="24364" y="333"/>
                      <a:pt x="25785" y="59"/>
                    </a:cubicBezTo>
                    <a:cubicBezTo>
                      <a:pt x="27349" y="-243"/>
                      <a:pt x="28911" y="629"/>
                      <a:pt x="29869" y="2340"/>
                    </a:cubicBezTo>
                    <a:cubicBezTo>
                      <a:pt x="31251" y="126"/>
                      <a:pt x="33537" y="-601"/>
                      <a:pt x="35499" y="549"/>
                    </a:cubicBezTo>
                    <a:cubicBezTo>
                      <a:pt x="36994" y="1425"/>
                      <a:pt x="38066" y="3259"/>
                      <a:pt x="38354" y="5435"/>
                    </a:cubicBezTo>
                    <a:cubicBezTo>
                      <a:pt x="40082" y="6077"/>
                      <a:pt x="41458" y="7857"/>
                      <a:pt x="42018" y="10177"/>
                    </a:cubicBezTo>
                    <a:cubicBezTo>
                      <a:pt x="42425" y="11861"/>
                      <a:pt x="42367" y="13690"/>
                      <a:pt x="41854" y="15319"/>
                    </a:cubicBezTo>
                    <a:cubicBezTo>
                      <a:pt x="43115" y="17553"/>
                      <a:pt x="43556" y="20449"/>
                      <a:pt x="43052" y="23181"/>
                    </a:cubicBezTo>
                    <a:cubicBezTo>
                      <a:pt x="42382" y="26813"/>
                      <a:pt x="40164" y="29533"/>
                      <a:pt x="37440" y="30063"/>
                    </a:cubicBezTo>
                    <a:cubicBezTo>
                      <a:pt x="37427" y="32330"/>
                      <a:pt x="36694" y="34480"/>
                      <a:pt x="35431" y="35960"/>
                    </a:cubicBezTo>
                    <a:cubicBezTo>
                      <a:pt x="33512" y="38209"/>
                      <a:pt x="30740" y="38498"/>
                      <a:pt x="28591" y="36674"/>
                    </a:cubicBezTo>
                    <a:cubicBezTo>
                      <a:pt x="27896" y="39807"/>
                      <a:pt x="26035" y="42202"/>
                      <a:pt x="23703" y="42965"/>
                    </a:cubicBezTo>
                    <a:cubicBezTo>
                      <a:pt x="20955" y="43864"/>
                      <a:pt x="18087" y="42332"/>
                      <a:pt x="16516" y="39125"/>
                    </a:cubicBezTo>
                    <a:cubicBezTo>
                      <a:pt x="12808" y="42169"/>
                      <a:pt x="7992" y="40458"/>
                      <a:pt x="5840" y="35331"/>
                    </a:cubicBezTo>
                    <a:cubicBezTo>
                      <a:pt x="3726" y="35668"/>
                      <a:pt x="1741" y="33883"/>
                      <a:pt x="1146" y="31109"/>
                    </a:cubicBezTo>
                    <a:cubicBezTo>
                      <a:pt x="715" y="29102"/>
                      <a:pt x="1096" y="26936"/>
                      <a:pt x="2149" y="25410"/>
                    </a:cubicBezTo>
                    <a:cubicBezTo>
                      <a:pt x="655" y="24213"/>
                      <a:pt x="-177" y="21916"/>
                      <a:pt x="31" y="19563"/>
                    </a:cubicBezTo>
                    <a:cubicBezTo>
                      <a:pt x="275" y="16808"/>
                      <a:pt x="1881" y="14650"/>
                      <a:pt x="3899" y="14366"/>
                    </a:cubicBezTo>
                    <a:cubicBezTo>
                      <a:pt x="3911" y="14320"/>
                      <a:pt x="3924" y="14275"/>
                      <a:pt x="3936" y="14229"/>
                    </a:cubicBezTo>
                    <a:close/>
                  </a:path>
                  <a:path w="43256" h="43219" fill="none" extrusionOk="0">
                    <a:moveTo>
                      <a:pt x="4729" y="26036"/>
                    </a:moveTo>
                    <a:cubicBezTo>
                      <a:pt x="3845" y="26130"/>
                      <a:pt x="2961" y="25852"/>
                      <a:pt x="2196" y="25239"/>
                    </a:cubicBezTo>
                    <a:moveTo>
                      <a:pt x="6964" y="34758"/>
                    </a:moveTo>
                    <a:cubicBezTo>
                      <a:pt x="6609" y="34951"/>
                      <a:pt x="6236" y="35079"/>
                      <a:pt x="5856" y="35139"/>
                    </a:cubicBezTo>
                    <a:moveTo>
                      <a:pt x="16514" y="38949"/>
                    </a:moveTo>
                    <a:cubicBezTo>
                      <a:pt x="16247" y="38403"/>
                      <a:pt x="16023" y="37820"/>
                      <a:pt x="15846" y="37209"/>
                    </a:cubicBezTo>
                    <a:moveTo>
                      <a:pt x="28863" y="34610"/>
                    </a:moveTo>
                    <a:cubicBezTo>
                      <a:pt x="28824" y="35257"/>
                      <a:pt x="28734" y="35897"/>
                      <a:pt x="28596" y="36519"/>
                    </a:cubicBezTo>
                    <a:moveTo>
                      <a:pt x="35545" y="26187"/>
                    </a:moveTo>
                    <a:cubicBezTo>
                      <a:pt x="35967" y="26574"/>
                      <a:pt x="37434" y="26917"/>
                      <a:pt x="37416" y="29949"/>
                    </a:cubicBezTo>
                    <a:moveTo>
                      <a:pt x="41834" y="15213"/>
                    </a:moveTo>
                    <a:cubicBezTo>
                      <a:pt x="41509" y="16245"/>
                      <a:pt x="41014" y="17161"/>
                      <a:pt x="40386" y="17889"/>
                    </a:cubicBezTo>
                    <a:moveTo>
                      <a:pt x="38360" y="5285"/>
                    </a:moveTo>
                    <a:cubicBezTo>
                      <a:pt x="38415" y="5702"/>
                      <a:pt x="38441" y="6125"/>
                      <a:pt x="38436" y="6549"/>
                    </a:cubicBezTo>
                    <a:moveTo>
                      <a:pt x="29114" y="3811"/>
                    </a:moveTo>
                    <a:cubicBezTo>
                      <a:pt x="29303" y="3228"/>
                      <a:pt x="29552" y="2685"/>
                      <a:pt x="29856" y="2199"/>
                    </a:cubicBezTo>
                    <a:moveTo>
                      <a:pt x="22177" y="4579"/>
                    </a:moveTo>
                    <a:cubicBezTo>
                      <a:pt x="22254" y="4097"/>
                      <a:pt x="22375" y="3630"/>
                      <a:pt x="22536" y="3189"/>
                    </a:cubicBezTo>
                    <a:moveTo>
                      <a:pt x="14036" y="5051"/>
                    </a:moveTo>
                    <a:cubicBezTo>
                      <a:pt x="14508" y="5427"/>
                      <a:pt x="14944" y="5880"/>
                      <a:pt x="15336" y="6399"/>
                    </a:cubicBezTo>
                    <a:moveTo>
                      <a:pt x="4163" y="15648"/>
                    </a:moveTo>
                    <a:cubicBezTo>
                      <a:pt x="4060" y="15184"/>
                      <a:pt x="3984" y="14710"/>
                      <a:pt x="3936" y="14229"/>
                    </a:cubicBezTo>
                  </a:path>
                </a:pathLst>
              </a:cu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E7F8B1C1-2C1D-F5B2-59CE-5856A8088F7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514380" y="1306419"/>
                <a:ext cx="356400" cy="356839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00D6D4A9-8279-10FA-DB5B-AEBE9210DD8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65342" y="1589834"/>
                <a:ext cx="268003" cy="268332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5C7766AF-3CBF-70ED-E683-CDBD472F7D0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23398" y="1857414"/>
                <a:ext cx="208597" cy="208853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</p:grp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CDE1E46-D121-8941-5890-96BB66302292}"/>
                </a:ext>
              </a:extLst>
            </p:cNvPr>
            <p:cNvSpPr txBox="1"/>
            <p:nvPr/>
          </p:nvSpPr>
          <p:spPr>
            <a:xfrm>
              <a:off x="1125485" y="595089"/>
              <a:ext cx="3036464" cy="151401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L" sz="1000"/>
                <a:t>My id is 1,</a:t>
              </a:r>
            </a:p>
            <a:p>
              <a:pPr algn="ctr"/>
              <a:r>
                <a:rPr lang="en-US" sz="1000"/>
                <a:t>A</a:t>
              </a:r>
              <a:r>
                <a:rPr lang="en-IL" sz="1000"/>
                <a:t>nd the next in line is:</a:t>
              </a:r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FBD938D-9E0C-43A3-74D6-EC672FBF15EC}"/>
              </a:ext>
            </a:extLst>
          </p:cNvPr>
          <p:cNvGrpSpPr/>
          <p:nvPr/>
        </p:nvGrpSpPr>
        <p:grpSpPr>
          <a:xfrm flipH="1">
            <a:off x="3448110" y="439430"/>
            <a:ext cx="1711457" cy="837839"/>
            <a:chOff x="1055066" y="339976"/>
            <a:chExt cx="4876929" cy="2289722"/>
          </a:xfrm>
        </p:grpSpPr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C386DE07-A507-9220-E629-36DB1073F6AE}"/>
                </a:ext>
              </a:extLst>
            </p:cNvPr>
            <p:cNvGrpSpPr/>
            <p:nvPr/>
          </p:nvGrpSpPr>
          <p:grpSpPr>
            <a:xfrm>
              <a:off x="1055066" y="339976"/>
              <a:ext cx="4876929" cy="2289722"/>
              <a:chOff x="1055066" y="339976"/>
              <a:chExt cx="4876929" cy="2289722"/>
            </a:xfrm>
          </p:grpSpPr>
          <p:sp>
            <p:nvSpPr>
              <p:cNvPr id="36" name="Cloud 8">
                <a:extLst>
                  <a:ext uri="{FF2B5EF4-FFF2-40B4-BE49-F238E27FC236}">
                    <a16:creationId xmlns:a16="http://schemas.microsoft.com/office/drawing/2014/main" id="{F6C42893-D10F-E27F-D26E-5959B454EFAB}"/>
                  </a:ext>
                </a:extLst>
              </p:cNvPr>
              <p:cNvSpPr/>
              <p:nvPr/>
            </p:nvSpPr>
            <p:spPr>
              <a:xfrm rot="20576547" flipH="1">
                <a:off x="1055066" y="339976"/>
                <a:ext cx="3182406" cy="2289722"/>
              </a:xfrm>
              <a:custGeom>
                <a:avLst/>
                <a:gdLst>
                  <a:gd name="connsiteX0" fmla="*/ 3900 w 43200"/>
                  <a:gd name="connsiteY0" fmla="*/ 14370 h 43200"/>
                  <a:gd name="connsiteX1" fmla="*/ 5623 w 43200"/>
                  <a:gd name="connsiteY1" fmla="*/ 6907 h 43200"/>
                  <a:gd name="connsiteX2" fmla="*/ 14005 w 43200"/>
                  <a:gd name="connsiteY2" fmla="*/ 5202 h 43200"/>
                  <a:gd name="connsiteX3" fmla="*/ 22456 w 43200"/>
                  <a:gd name="connsiteY3" fmla="*/ 3432 h 43200"/>
                  <a:gd name="connsiteX4" fmla="*/ 25749 w 43200"/>
                  <a:gd name="connsiteY4" fmla="*/ 200 h 43200"/>
                  <a:gd name="connsiteX5" fmla="*/ 29833 w 43200"/>
                  <a:gd name="connsiteY5" fmla="*/ 2481 h 43200"/>
                  <a:gd name="connsiteX6" fmla="*/ 35463 w 43200"/>
                  <a:gd name="connsiteY6" fmla="*/ 690 h 43200"/>
                  <a:gd name="connsiteX7" fmla="*/ 38318 w 43200"/>
                  <a:gd name="connsiteY7" fmla="*/ 5576 h 43200"/>
                  <a:gd name="connsiteX8" fmla="*/ 41982 w 43200"/>
                  <a:gd name="connsiteY8" fmla="*/ 10318 h 43200"/>
                  <a:gd name="connsiteX9" fmla="*/ 41818 w 43200"/>
                  <a:gd name="connsiteY9" fmla="*/ 15460 h 43200"/>
                  <a:gd name="connsiteX10" fmla="*/ 43016 w 43200"/>
                  <a:gd name="connsiteY10" fmla="*/ 23322 h 43200"/>
                  <a:gd name="connsiteX11" fmla="*/ 37404 w 43200"/>
                  <a:gd name="connsiteY11" fmla="*/ 30204 h 43200"/>
                  <a:gd name="connsiteX12" fmla="*/ 35395 w 43200"/>
                  <a:gd name="connsiteY12" fmla="*/ 36101 h 43200"/>
                  <a:gd name="connsiteX13" fmla="*/ 28555 w 43200"/>
                  <a:gd name="connsiteY13" fmla="*/ 36815 h 43200"/>
                  <a:gd name="connsiteX14" fmla="*/ 23667 w 43200"/>
                  <a:gd name="connsiteY14" fmla="*/ 43106 h 43200"/>
                  <a:gd name="connsiteX15" fmla="*/ 16480 w 43200"/>
                  <a:gd name="connsiteY15" fmla="*/ 39266 h 43200"/>
                  <a:gd name="connsiteX16" fmla="*/ 5804 w 43200"/>
                  <a:gd name="connsiteY16" fmla="*/ 35472 h 43200"/>
                  <a:gd name="connsiteX17" fmla="*/ 1110 w 43200"/>
                  <a:gd name="connsiteY17" fmla="*/ 31250 h 43200"/>
                  <a:gd name="connsiteX18" fmla="*/ 2113 w 43200"/>
                  <a:gd name="connsiteY18" fmla="*/ 25551 h 43200"/>
                  <a:gd name="connsiteX19" fmla="*/ -5 w 43200"/>
                  <a:gd name="connsiteY19" fmla="*/ 19704 h 43200"/>
                  <a:gd name="connsiteX20" fmla="*/ 3863 w 43200"/>
                  <a:gd name="connsiteY20" fmla="*/ 14507 h 43200"/>
                  <a:gd name="connsiteX21" fmla="*/ 3900 w 43200"/>
                  <a:gd name="connsiteY21" fmla="*/ 14370 h 43200"/>
                  <a:gd name="connsiteX0" fmla="*/ 4693 w 43200"/>
                  <a:gd name="connsiteY0" fmla="*/ 26177 h 43200"/>
                  <a:gd name="connsiteX1" fmla="*/ 2160 w 43200"/>
                  <a:gd name="connsiteY1" fmla="*/ 25380 h 43200"/>
                  <a:gd name="connsiteX2" fmla="*/ 6928 w 43200"/>
                  <a:gd name="connsiteY2" fmla="*/ 34899 h 43200"/>
                  <a:gd name="connsiteX3" fmla="*/ 5820 w 43200"/>
                  <a:gd name="connsiteY3" fmla="*/ 35280 h 43200"/>
                  <a:gd name="connsiteX4" fmla="*/ 16478 w 43200"/>
                  <a:gd name="connsiteY4" fmla="*/ 39090 h 43200"/>
                  <a:gd name="connsiteX5" fmla="*/ 15810 w 43200"/>
                  <a:gd name="connsiteY5" fmla="*/ 37350 h 43200"/>
                  <a:gd name="connsiteX6" fmla="*/ 28827 w 43200"/>
                  <a:gd name="connsiteY6" fmla="*/ 34751 h 43200"/>
                  <a:gd name="connsiteX7" fmla="*/ 28560 w 43200"/>
                  <a:gd name="connsiteY7" fmla="*/ 36660 h 43200"/>
                  <a:gd name="connsiteX8" fmla="*/ 34129 w 43200"/>
                  <a:gd name="connsiteY8" fmla="*/ 22954 h 43200"/>
                  <a:gd name="connsiteX9" fmla="*/ 37380 w 43200"/>
                  <a:gd name="connsiteY9" fmla="*/ 30090 h 43200"/>
                  <a:gd name="connsiteX10" fmla="*/ 41798 w 43200"/>
                  <a:gd name="connsiteY10" fmla="*/ 15354 h 43200"/>
                  <a:gd name="connsiteX11" fmla="*/ 40350 w 43200"/>
                  <a:gd name="connsiteY11" fmla="*/ 18030 h 43200"/>
                  <a:gd name="connsiteX12" fmla="*/ 38324 w 43200"/>
                  <a:gd name="connsiteY12" fmla="*/ 5426 h 43200"/>
                  <a:gd name="connsiteX13" fmla="*/ 38400 w 43200"/>
                  <a:gd name="connsiteY13" fmla="*/ 6690 h 43200"/>
                  <a:gd name="connsiteX14" fmla="*/ 29078 w 43200"/>
                  <a:gd name="connsiteY14" fmla="*/ 3952 h 43200"/>
                  <a:gd name="connsiteX15" fmla="*/ 29820 w 43200"/>
                  <a:gd name="connsiteY15" fmla="*/ 2340 h 43200"/>
                  <a:gd name="connsiteX16" fmla="*/ 22141 w 43200"/>
                  <a:gd name="connsiteY16" fmla="*/ 4720 h 43200"/>
                  <a:gd name="connsiteX17" fmla="*/ 22500 w 43200"/>
                  <a:gd name="connsiteY17" fmla="*/ 3330 h 43200"/>
                  <a:gd name="connsiteX18" fmla="*/ 14000 w 43200"/>
                  <a:gd name="connsiteY18" fmla="*/ 5192 h 43200"/>
                  <a:gd name="connsiteX19" fmla="*/ 15300 w 43200"/>
                  <a:gd name="connsiteY19" fmla="*/ 6540 h 43200"/>
                  <a:gd name="connsiteX20" fmla="*/ 4127 w 43200"/>
                  <a:gd name="connsiteY20" fmla="*/ 15789 h 43200"/>
                  <a:gd name="connsiteX21" fmla="*/ 3900 w 43200"/>
                  <a:gd name="connsiteY21" fmla="*/ 14370 h 43200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6199 w 43256"/>
                  <a:gd name="connsiteY8" fmla="*/ 25322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3256" h="43219">
                    <a:moveTo>
                      <a:pt x="3936" y="14229"/>
                    </a:moveTo>
                    <a:cubicBezTo>
                      <a:pt x="3665" y="11516"/>
                      <a:pt x="4297" y="8780"/>
                      <a:pt x="5659" y="6766"/>
                    </a:cubicBezTo>
                    <a:cubicBezTo>
                      <a:pt x="7811" y="3585"/>
                      <a:pt x="11300" y="2876"/>
                      <a:pt x="14041" y="5061"/>
                    </a:cubicBezTo>
                    <a:cubicBezTo>
                      <a:pt x="15714" y="768"/>
                      <a:pt x="19950" y="-119"/>
                      <a:pt x="22492" y="3291"/>
                    </a:cubicBezTo>
                    <a:cubicBezTo>
                      <a:pt x="23133" y="1542"/>
                      <a:pt x="24364" y="333"/>
                      <a:pt x="25785" y="59"/>
                    </a:cubicBezTo>
                    <a:cubicBezTo>
                      <a:pt x="27349" y="-243"/>
                      <a:pt x="28911" y="629"/>
                      <a:pt x="29869" y="2340"/>
                    </a:cubicBezTo>
                    <a:cubicBezTo>
                      <a:pt x="31251" y="126"/>
                      <a:pt x="33537" y="-601"/>
                      <a:pt x="35499" y="549"/>
                    </a:cubicBezTo>
                    <a:cubicBezTo>
                      <a:pt x="36994" y="1425"/>
                      <a:pt x="38066" y="3259"/>
                      <a:pt x="38354" y="5435"/>
                    </a:cubicBezTo>
                    <a:cubicBezTo>
                      <a:pt x="40082" y="6077"/>
                      <a:pt x="41458" y="7857"/>
                      <a:pt x="42018" y="10177"/>
                    </a:cubicBezTo>
                    <a:cubicBezTo>
                      <a:pt x="42425" y="11861"/>
                      <a:pt x="42367" y="13690"/>
                      <a:pt x="41854" y="15319"/>
                    </a:cubicBezTo>
                    <a:cubicBezTo>
                      <a:pt x="43115" y="17553"/>
                      <a:pt x="43556" y="20449"/>
                      <a:pt x="43052" y="23181"/>
                    </a:cubicBezTo>
                    <a:cubicBezTo>
                      <a:pt x="42382" y="26813"/>
                      <a:pt x="40164" y="29533"/>
                      <a:pt x="37440" y="30063"/>
                    </a:cubicBezTo>
                    <a:cubicBezTo>
                      <a:pt x="37427" y="32330"/>
                      <a:pt x="36694" y="34480"/>
                      <a:pt x="35431" y="35960"/>
                    </a:cubicBezTo>
                    <a:cubicBezTo>
                      <a:pt x="33512" y="38209"/>
                      <a:pt x="30740" y="38498"/>
                      <a:pt x="28591" y="36674"/>
                    </a:cubicBezTo>
                    <a:cubicBezTo>
                      <a:pt x="27896" y="39807"/>
                      <a:pt x="26035" y="42202"/>
                      <a:pt x="23703" y="42965"/>
                    </a:cubicBezTo>
                    <a:cubicBezTo>
                      <a:pt x="20955" y="43864"/>
                      <a:pt x="18087" y="42332"/>
                      <a:pt x="16516" y="39125"/>
                    </a:cubicBezTo>
                    <a:cubicBezTo>
                      <a:pt x="12808" y="42169"/>
                      <a:pt x="7992" y="40458"/>
                      <a:pt x="5840" y="35331"/>
                    </a:cubicBezTo>
                    <a:cubicBezTo>
                      <a:pt x="3726" y="35668"/>
                      <a:pt x="1741" y="33883"/>
                      <a:pt x="1146" y="31109"/>
                    </a:cubicBezTo>
                    <a:cubicBezTo>
                      <a:pt x="715" y="29102"/>
                      <a:pt x="1096" y="26936"/>
                      <a:pt x="2149" y="25410"/>
                    </a:cubicBezTo>
                    <a:cubicBezTo>
                      <a:pt x="655" y="24213"/>
                      <a:pt x="-177" y="21916"/>
                      <a:pt x="31" y="19563"/>
                    </a:cubicBezTo>
                    <a:cubicBezTo>
                      <a:pt x="275" y="16808"/>
                      <a:pt x="1881" y="14650"/>
                      <a:pt x="3899" y="14366"/>
                    </a:cubicBezTo>
                    <a:cubicBezTo>
                      <a:pt x="3911" y="14320"/>
                      <a:pt x="3924" y="14275"/>
                      <a:pt x="3936" y="14229"/>
                    </a:cubicBezTo>
                    <a:close/>
                  </a:path>
                  <a:path w="43256" h="43219" fill="none" extrusionOk="0">
                    <a:moveTo>
                      <a:pt x="4729" y="26036"/>
                    </a:moveTo>
                    <a:cubicBezTo>
                      <a:pt x="3845" y="26130"/>
                      <a:pt x="2961" y="25852"/>
                      <a:pt x="2196" y="25239"/>
                    </a:cubicBezTo>
                    <a:moveTo>
                      <a:pt x="6964" y="34758"/>
                    </a:moveTo>
                    <a:cubicBezTo>
                      <a:pt x="6609" y="34951"/>
                      <a:pt x="6236" y="35079"/>
                      <a:pt x="5856" y="35139"/>
                    </a:cubicBezTo>
                    <a:moveTo>
                      <a:pt x="16514" y="38949"/>
                    </a:moveTo>
                    <a:cubicBezTo>
                      <a:pt x="16247" y="38403"/>
                      <a:pt x="16023" y="37820"/>
                      <a:pt x="15846" y="37209"/>
                    </a:cubicBezTo>
                    <a:moveTo>
                      <a:pt x="28863" y="34610"/>
                    </a:moveTo>
                    <a:cubicBezTo>
                      <a:pt x="28824" y="35257"/>
                      <a:pt x="28734" y="35897"/>
                      <a:pt x="28596" y="36519"/>
                    </a:cubicBezTo>
                    <a:moveTo>
                      <a:pt x="35545" y="26187"/>
                    </a:moveTo>
                    <a:cubicBezTo>
                      <a:pt x="35967" y="26574"/>
                      <a:pt x="37434" y="26917"/>
                      <a:pt x="37416" y="29949"/>
                    </a:cubicBezTo>
                    <a:moveTo>
                      <a:pt x="41834" y="15213"/>
                    </a:moveTo>
                    <a:cubicBezTo>
                      <a:pt x="41509" y="16245"/>
                      <a:pt x="41014" y="17161"/>
                      <a:pt x="40386" y="17889"/>
                    </a:cubicBezTo>
                    <a:moveTo>
                      <a:pt x="38360" y="5285"/>
                    </a:moveTo>
                    <a:cubicBezTo>
                      <a:pt x="38415" y="5702"/>
                      <a:pt x="38441" y="6125"/>
                      <a:pt x="38436" y="6549"/>
                    </a:cubicBezTo>
                    <a:moveTo>
                      <a:pt x="29114" y="3811"/>
                    </a:moveTo>
                    <a:cubicBezTo>
                      <a:pt x="29303" y="3228"/>
                      <a:pt x="29552" y="2685"/>
                      <a:pt x="29856" y="2199"/>
                    </a:cubicBezTo>
                    <a:moveTo>
                      <a:pt x="22177" y="4579"/>
                    </a:moveTo>
                    <a:cubicBezTo>
                      <a:pt x="22254" y="4097"/>
                      <a:pt x="22375" y="3630"/>
                      <a:pt x="22536" y="3189"/>
                    </a:cubicBezTo>
                    <a:moveTo>
                      <a:pt x="14036" y="5051"/>
                    </a:moveTo>
                    <a:cubicBezTo>
                      <a:pt x="14508" y="5427"/>
                      <a:pt x="14944" y="5880"/>
                      <a:pt x="15336" y="6399"/>
                    </a:cubicBezTo>
                    <a:moveTo>
                      <a:pt x="4163" y="15648"/>
                    </a:moveTo>
                    <a:cubicBezTo>
                      <a:pt x="4060" y="15184"/>
                      <a:pt x="3984" y="14710"/>
                      <a:pt x="3936" y="14229"/>
                    </a:cubicBezTo>
                  </a:path>
                </a:pathLst>
              </a:cu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37" name="Oval 36">
                <a:extLst>
                  <a:ext uri="{FF2B5EF4-FFF2-40B4-BE49-F238E27FC236}">
                    <a16:creationId xmlns:a16="http://schemas.microsoft.com/office/drawing/2014/main" id="{ED7065C6-54F1-49CB-3C5E-89ACBC8CA79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514380" y="1306419"/>
                <a:ext cx="356400" cy="356839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2691131D-1877-3873-C33F-0B7336CEB13B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65342" y="1589834"/>
                <a:ext cx="268003" cy="268332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39" name="Oval 38">
                <a:extLst>
                  <a:ext uri="{FF2B5EF4-FFF2-40B4-BE49-F238E27FC236}">
                    <a16:creationId xmlns:a16="http://schemas.microsoft.com/office/drawing/2014/main" id="{E677A97E-1AE1-41F3-DBAA-BBAA6557039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23398" y="1857414"/>
                <a:ext cx="208597" cy="208853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</p:grp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FB501E09-93BF-4000-03E9-0BECD292F9AE}"/>
                </a:ext>
              </a:extLst>
            </p:cNvPr>
            <p:cNvSpPr txBox="1"/>
            <p:nvPr/>
          </p:nvSpPr>
          <p:spPr>
            <a:xfrm>
              <a:off x="1116489" y="589352"/>
              <a:ext cx="3067946" cy="151401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L" sz="1000"/>
                <a:t>My id is 2,</a:t>
              </a:r>
            </a:p>
            <a:p>
              <a:pPr algn="ctr"/>
              <a:r>
                <a:rPr lang="en-US" sz="1000"/>
                <a:t>A</a:t>
              </a:r>
              <a:r>
                <a:rPr lang="en-IL" sz="1000"/>
                <a:t>nd the next in line is:</a:t>
              </a:r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EDDE7A0E-77E8-871D-211D-B9AFF4160FE1}"/>
              </a:ext>
            </a:extLst>
          </p:cNvPr>
          <p:cNvGrpSpPr/>
          <p:nvPr/>
        </p:nvGrpSpPr>
        <p:grpSpPr>
          <a:xfrm flipH="1">
            <a:off x="5894238" y="470229"/>
            <a:ext cx="1711457" cy="837839"/>
            <a:chOff x="1055066" y="339976"/>
            <a:chExt cx="4876929" cy="2289722"/>
          </a:xfrm>
        </p:grpSpPr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41E4F353-8B7D-CD2D-9384-3BA4D799415B}"/>
                </a:ext>
              </a:extLst>
            </p:cNvPr>
            <p:cNvGrpSpPr/>
            <p:nvPr/>
          </p:nvGrpSpPr>
          <p:grpSpPr>
            <a:xfrm>
              <a:off x="1055066" y="339976"/>
              <a:ext cx="4876929" cy="2289722"/>
              <a:chOff x="1055066" y="339976"/>
              <a:chExt cx="4876929" cy="2289722"/>
            </a:xfrm>
          </p:grpSpPr>
          <p:sp>
            <p:nvSpPr>
              <p:cNvPr id="43" name="Cloud 8">
                <a:extLst>
                  <a:ext uri="{FF2B5EF4-FFF2-40B4-BE49-F238E27FC236}">
                    <a16:creationId xmlns:a16="http://schemas.microsoft.com/office/drawing/2014/main" id="{9C951D98-D9D9-1738-9BA4-9D197AA5C640}"/>
                  </a:ext>
                </a:extLst>
              </p:cNvPr>
              <p:cNvSpPr/>
              <p:nvPr/>
            </p:nvSpPr>
            <p:spPr>
              <a:xfrm rot="20576547" flipH="1">
                <a:off x="1055066" y="339976"/>
                <a:ext cx="3182406" cy="2289722"/>
              </a:xfrm>
              <a:custGeom>
                <a:avLst/>
                <a:gdLst>
                  <a:gd name="connsiteX0" fmla="*/ 3900 w 43200"/>
                  <a:gd name="connsiteY0" fmla="*/ 14370 h 43200"/>
                  <a:gd name="connsiteX1" fmla="*/ 5623 w 43200"/>
                  <a:gd name="connsiteY1" fmla="*/ 6907 h 43200"/>
                  <a:gd name="connsiteX2" fmla="*/ 14005 w 43200"/>
                  <a:gd name="connsiteY2" fmla="*/ 5202 h 43200"/>
                  <a:gd name="connsiteX3" fmla="*/ 22456 w 43200"/>
                  <a:gd name="connsiteY3" fmla="*/ 3432 h 43200"/>
                  <a:gd name="connsiteX4" fmla="*/ 25749 w 43200"/>
                  <a:gd name="connsiteY4" fmla="*/ 200 h 43200"/>
                  <a:gd name="connsiteX5" fmla="*/ 29833 w 43200"/>
                  <a:gd name="connsiteY5" fmla="*/ 2481 h 43200"/>
                  <a:gd name="connsiteX6" fmla="*/ 35463 w 43200"/>
                  <a:gd name="connsiteY6" fmla="*/ 690 h 43200"/>
                  <a:gd name="connsiteX7" fmla="*/ 38318 w 43200"/>
                  <a:gd name="connsiteY7" fmla="*/ 5576 h 43200"/>
                  <a:gd name="connsiteX8" fmla="*/ 41982 w 43200"/>
                  <a:gd name="connsiteY8" fmla="*/ 10318 h 43200"/>
                  <a:gd name="connsiteX9" fmla="*/ 41818 w 43200"/>
                  <a:gd name="connsiteY9" fmla="*/ 15460 h 43200"/>
                  <a:gd name="connsiteX10" fmla="*/ 43016 w 43200"/>
                  <a:gd name="connsiteY10" fmla="*/ 23322 h 43200"/>
                  <a:gd name="connsiteX11" fmla="*/ 37404 w 43200"/>
                  <a:gd name="connsiteY11" fmla="*/ 30204 h 43200"/>
                  <a:gd name="connsiteX12" fmla="*/ 35395 w 43200"/>
                  <a:gd name="connsiteY12" fmla="*/ 36101 h 43200"/>
                  <a:gd name="connsiteX13" fmla="*/ 28555 w 43200"/>
                  <a:gd name="connsiteY13" fmla="*/ 36815 h 43200"/>
                  <a:gd name="connsiteX14" fmla="*/ 23667 w 43200"/>
                  <a:gd name="connsiteY14" fmla="*/ 43106 h 43200"/>
                  <a:gd name="connsiteX15" fmla="*/ 16480 w 43200"/>
                  <a:gd name="connsiteY15" fmla="*/ 39266 h 43200"/>
                  <a:gd name="connsiteX16" fmla="*/ 5804 w 43200"/>
                  <a:gd name="connsiteY16" fmla="*/ 35472 h 43200"/>
                  <a:gd name="connsiteX17" fmla="*/ 1110 w 43200"/>
                  <a:gd name="connsiteY17" fmla="*/ 31250 h 43200"/>
                  <a:gd name="connsiteX18" fmla="*/ 2113 w 43200"/>
                  <a:gd name="connsiteY18" fmla="*/ 25551 h 43200"/>
                  <a:gd name="connsiteX19" fmla="*/ -5 w 43200"/>
                  <a:gd name="connsiteY19" fmla="*/ 19704 h 43200"/>
                  <a:gd name="connsiteX20" fmla="*/ 3863 w 43200"/>
                  <a:gd name="connsiteY20" fmla="*/ 14507 h 43200"/>
                  <a:gd name="connsiteX21" fmla="*/ 3900 w 43200"/>
                  <a:gd name="connsiteY21" fmla="*/ 14370 h 43200"/>
                  <a:gd name="connsiteX0" fmla="*/ 4693 w 43200"/>
                  <a:gd name="connsiteY0" fmla="*/ 26177 h 43200"/>
                  <a:gd name="connsiteX1" fmla="*/ 2160 w 43200"/>
                  <a:gd name="connsiteY1" fmla="*/ 25380 h 43200"/>
                  <a:gd name="connsiteX2" fmla="*/ 6928 w 43200"/>
                  <a:gd name="connsiteY2" fmla="*/ 34899 h 43200"/>
                  <a:gd name="connsiteX3" fmla="*/ 5820 w 43200"/>
                  <a:gd name="connsiteY3" fmla="*/ 35280 h 43200"/>
                  <a:gd name="connsiteX4" fmla="*/ 16478 w 43200"/>
                  <a:gd name="connsiteY4" fmla="*/ 39090 h 43200"/>
                  <a:gd name="connsiteX5" fmla="*/ 15810 w 43200"/>
                  <a:gd name="connsiteY5" fmla="*/ 37350 h 43200"/>
                  <a:gd name="connsiteX6" fmla="*/ 28827 w 43200"/>
                  <a:gd name="connsiteY6" fmla="*/ 34751 h 43200"/>
                  <a:gd name="connsiteX7" fmla="*/ 28560 w 43200"/>
                  <a:gd name="connsiteY7" fmla="*/ 36660 h 43200"/>
                  <a:gd name="connsiteX8" fmla="*/ 34129 w 43200"/>
                  <a:gd name="connsiteY8" fmla="*/ 22954 h 43200"/>
                  <a:gd name="connsiteX9" fmla="*/ 37380 w 43200"/>
                  <a:gd name="connsiteY9" fmla="*/ 30090 h 43200"/>
                  <a:gd name="connsiteX10" fmla="*/ 41798 w 43200"/>
                  <a:gd name="connsiteY10" fmla="*/ 15354 h 43200"/>
                  <a:gd name="connsiteX11" fmla="*/ 40350 w 43200"/>
                  <a:gd name="connsiteY11" fmla="*/ 18030 h 43200"/>
                  <a:gd name="connsiteX12" fmla="*/ 38324 w 43200"/>
                  <a:gd name="connsiteY12" fmla="*/ 5426 h 43200"/>
                  <a:gd name="connsiteX13" fmla="*/ 38400 w 43200"/>
                  <a:gd name="connsiteY13" fmla="*/ 6690 h 43200"/>
                  <a:gd name="connsiteX14" fmla="*/ 29078 w 43200"/>
                  <a:gd name="connsiteY14" fmla="*/ 3952 h 43200"/>
                  <a:gd name="connsiteX15" fmla="*/ 29820 w 43200"/>
                  <a:gd name="connsiteY15" fmla="*/ 2340 h 43200"/>
                  <a:gd name="connsiteX16" fmla="*/ 22141 w 43200"/>
                  <a:gd name="connsiteY16" fmla="*/ 4720 h 43200"/>
                  <a:gd name="connsiteX17" fmla="*/ 22500 w 43200"/>
                  <a:gd name="connsiteY17" fmla="*/ 3330 h 43200"/>
                  <a:gd name="connsiteX18" fmla="*/ 14000 w 43200"/>
                  <a:gd name="connsiteY18" fmla="*/ 5192 h 43200"/>
                  <a:gd name="connsiteX19" fmla="*/ 15300 w 43200"/>
                  <a:gd name="connsiteY19" fmla="*/ 6540 h 43200"/>
                  <a:gd name="connsiteX20" fmla="*/ 4127 w 43200"/>
                  <a:gd name="connsiteY20" fmla="*/ 15789 h 43200"/>
                  <a:gd name="connsiteX21" fmla="*/ 3900 w 43200"/>
                  <a:gd name="connsiteY21" fmla="*/ 14370 h 43200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6199 w 43256"/>
                  <a:gd name="connsiteY8" fmla="*/ 25322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3256" h="43219">
                    <a:moveTo>
                      <a:pt x="3936" y="14229"/>
                    </a:moveTo>
                    <a:cubicBezTo>
                      <a:pt x="3665" y="11516"/>
                      <a:pt x="4297" y="8780"/>
                      <a:pt x="5659" y="6766"/>
                    </a:cubicBezTo>
                    <a:cubicBezTo>
                      <a:pt x="7811" y="3585"/>
                      <a:pt x="11300" y="2876"/>
                      <a:pt x="14041" y="5061"/>
                    </a:cubicBezTo>
                    <a:cubicBezTo>
                      <a:pt x="15714" y="768"/>
                      <a:pt x="19950" y="-119"/>
                      <a:pt x="22492" y="3291"/>
                    </a:cubicBezTo>
                    <a:cubicBezTo>
                      <a:pt x="23133" y="1542"/>
                      <a:pt x="24364" y="333"/>
                      <a:pt x="25785" y="59"/>
                    </a:cubicBezTo>
                    <a:cubicBezTo>
                      <a:pt x="27349" y="-243"/>
                      <a:pt x="28911" y="629"/>
                      <a:pt x="29869" y="2340"/>
                    </a:cubicBezTo>
                    <a:cubicBezTo>
                      <a:pt x="31251" y="126"/>
                      <a:pt x="33537" y="-601"/>
                      <a:pt x="35499" y="549"/>
                    </a:cubicBezTo>
                    <a:cubicBezTo>
                      <a:pt x="36994" y="1425"/>
                      <a:pt x="38066" y="3259"/>
                      <a:pt x="38354" y="5435"/>
                    </a:cubicBezTo>
                    <a:cubicBezTo>
                      <a:pt x="40082" y="6077"/>
                      <a:pt x="41458" y="7857"/>
                      <a:pt x="42018" y="10177"/>
                    </a:cubicBezTo>
                    <a:cubicBezTo>
                      <a:pt x="42425" y="11861"/>
                      <a:pt x="42367" y="13690"/>
                      <a:pt x="41854" y="15319"/>
                    </a:cubicBezTo>
                    <a:cubicBezTo>
                      <a:pt x="43115" y="17553"/>
                      <a:pt x="43556" y="20449"/>
                      <a:pt x="43052" y="23181"/>
                    </a:cubicBezTo>
                    <a:cubicBezTo>
                      <a:pt x="42382" y="26813"/>
                      <a:pt x="40164" y="29533"/>
                      <a:pt x="37440" y="30063"/>
                    </a:cubicBezTo>
                    <a:cubicBezTo>
                      <a:pt x="37427" y="32330"/>
                      <a:pt x="36694" y="34480"/>
                      <a:pt x="35431" y="35960"/>
                    </a:cubicBezTo>
                    <a:cubicBezTo>
                      <a:pt x="33512" y="38209"/>
                      <a:pt x="30740" y="38498"/>
                      <a:pt x="28591" y="36674"/>
                    </a:cubicBezTo>
                    <a:cubicBezTo>
                      <a:pt x="27896" y="39807"/>
                      <a:pt x="26035" y="42202"/>
                      <a:pt x="23703" y="42965"/>
                    </a:cubicBezTo>
                    <a:cubicBezTo>
                      <a:pt x="20955" y="43864"/>
                      <a:pt x="18087" y="42332"/>
                      <a:pt x="16516" y="39125"/>
                    </a:cubicBezTo>
                    <a:cubicBezTo>
                      <a:pt x="12808" y="42169"/>
                      <a:pt x="7992" y="40458"/>
                      <a:pt x="5840" y="35331"/>
                    </a:cubicBezTo>
                    <a:cubicBezTo>
                      <a:pt x="3726" y="35668"/>
                      <a:pt x="1741" y="33883"/>
                      <a:pt x="1146" y="31109"/>
                    </a:cubicBezTo>
                    <a:cubicBezTo>
                      <a:pt x="715" y="29102"/>
                      <a:pt x="1096" y="26936"/>
                      <a:pt x="2149" y="25410"/>
                    </a:cubicBezTo>
                    <a:cubicBezTo>
                      <a:pt x="655" y="24213"/>
                      <a:pt x="-177" y="21916"/>
                      <a:pt x="31" y="19563"/>
                    </a:cubicBezTo>
                    <a:cubicBezTo>
                      <a:pt x="275" y="16808"/>
                      <a:pt x="1881" y="14650"/>
                      <a:pt x="3899" y="14366"/>
                    </a:cubicBezTo>
                    <a:cubicBezTo>
                      <a:pt x="3911" y="14320"/>
                      <a:pt x="3924" y="14275"/>
                      <a:pt x="3936" y="14229"/>
                    </a:cubicBezTo>
                    <a:close/>
                  </a:path>
                  <a:path w="43256" h="43219" fill="none" extrusionOk="0">
                    <a:moveTo>
                      <a:pt x="4729" y="26036"/>
                    </a:moveTo>
                    <a:cubicBezTo>
                      <a:pt x="3845" y="26130"/>
                      <a:pt x="2961" y="25852"/>
                      <a:pt x="2196" y="25239"/>
                    </a:cubicBezTo>
                    <a:moveTo>
                      <a:pt x="6964" y="34758"/>
                    </a:moveTo>
                    <a:cubicBezTo>
                      <a:pt x="6609" y="34951"/>
                      <a:pt x="6236" y="35079"/>
                      <a:pt x="5856" y="35139"/>
                    </a:cubicBezTo>
                    <a:moveTo>
                      <a:pt x="16514" y="38949"/>
                    </a:moveTo>
                    <a:cubicBezTo>
                      <a:pt x="16247" y="38403"/>
                      <a:pt x="16023" y="37820"/>
                      <a:pt x="15846" y="37209"/>
                    </a:cubicBezTo>
                    <a:moveTo>
                      <a:pt x="28863" y="34610"/>
                    </a:moveTo>
                    <a:cubicBezTo>
                      <a:pt x="28824" y="35257"/>
                      <a:pt x="28734" y="35897"/>
                      <a:pt x="28596" y="36519"/>
                    </a:cubicBezTo>
                    <a:moveTo>
                      <a:pt x="35545" y="26187"/>
                    </a:moveTo>
                    <a:cubicBezTo>
                      <a:pt x="35967" y="26574"/>
                      <a:pt x="37434" y="26917"/>
                      <a:pt x="37416" y="29949"/>
                    </a:cubicBezTo>
                    <a:moveTo>
                      <a:pt x="41834" y="15213"/>
                    </a:moveTo>
                    <a:cubicBezTo>
                      <a:pt x="41509" y="16245"/>
                      <a:pt x="41014" y="17161"/>
                      <a:pt x="40386" y="17889"/>
                    </a:cubicBezTo>
                    <a:moveTo>
                      <a:pt x="38360" y="5285"/>
                    </a:moveTo>
                    <a:cubicBezTo>
                      <a:pt x="38415" y="5702"/>
                      <a:pt x="38441" y="6125"/>
                      <a:pt x="38436" y="6549"/>
                    </a:cubicBezTo>
                    <a:moveTo>
                      <a:pt x="29114" y="3811"/>
                    </a:moveTo>
                    <a:cubicBezTo>
                      <a:pt x="29303" y="3228"/>
                      <a:pt x="29552" y="2685"/>
                      <a:pt x="29856" y="2199"/>
                    </a:cubicBezTo>
                    <a:moveTo>
                      <a:pt x="22177" y="4579"/>
                    </a:moveTo>
                    <a:cubicBezTo>
                      <a:pt x="22254" y="4097"/>
                      <a:pt x="22375" y="3630"/>
                      <a:pt x="22536" y="3189"/>
                    </a:cubicBezTo>
                    <a:moveTo>
                      <a:pt x="14036" y="5051"/>
                    </a:moveTo>
                    <a:cubicBezTo>
                      <a:pt x="14508" y="5427"/>
                      <a:pt x="14944" y="5880"/>
                      <a:pt x="15336" y="6399"/>
                    </a:cubicBezTo>
                    <a:moveTo>
                      <a:pt x="4163" y="15648"/>
                    </a:moveTo>
                    <a:cubicBezTo>
                      <a:pt x="4060" y="15184"/>
                      <a:pt x="3984" y="14710"/>
                      <a:pt x="3936" y="14229"/>
                    </a:cubicBezTo>
                  </a:path>
                </a:pathLst>
              </a:cu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44" name="Oval 43">
                <a:extLst>
                  <a:ext uri="{FF2B5EF4-FFF2-40B4-BE49-F238E27FC236}">
                    <a16:creationId xmlns:a16="http://schemas.microsoft.com/office/drawing/2014/main" id="{AFD2B148-3321-92CE-09AF-D53DE089DAB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514380" y="1306419"/>
                <a:ext cx="356400" cy="356839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45" name="Oval 44">
                <a:extLst>
                  <a:ext uri="{FF2B5EF4-FFF2-40B4-BE49-F238E27FC236}">
                    <a16:creationId xmlns:a16="http://schemas.microsoft.com/office/drawing/2014/main" id="{61635FC5-0B62-5370-42ED-80C2065F4B5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165342" y="1589834"/>
                <a:ext cx="268003" cy="268332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46" name="Oval 45">
                <a:extLst>
                  <a:ext uri="{FF2B5EF4-FFF2-40B4-BE49-F238E27FC236}">
                    <a16:creationId xmlns:a16="http://schemas.microsoft.com/office/drawing/2014/main" id="{728B4627-4D4E-AA71-F557-FA73C863259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723398" y="1857414"/>
                <a:ext cx="208597" cy="208853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</p:grp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E3E5E0A6-DEB5-781E-92ED-BC8962F33023}"/>
                </a:ext>
              </a:extLst>
            </p:cNvPr>
            <p:cNvSpPr txBox="1"/>
            <p:nvPr/>
          </p:nvSpPr>
          <p:spPr>
            <a:xfrm>
              <a:off x="1167374" y="639255"/>
              <a:ext cx="3133922" cy="151401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L" sz="1000"/>
                <a:t>My id is 3,</a:t>
              </a:r>
            </a:p>
            <a:p>
              <a:pPr algn="ctr"/>
              <a:r>
                <a:rPr lang="en-US" sz="1000"/>
                <a:t>A</a:t>
              </a:r>
              <a:r>
                <a:rPr lang="en-IL" sz="1000"/>
                <a:t>nd the next in line is:</a:t>
              </a:r>
            </a:p>
          </p:txBody>
        </p:sp>
      </p:grpSp>
      <p:grpSp>
        <p:nvGrpSpPr>
          <p:cNvPr id="47" name="Group 46">
            <a:extLst>
              <a:ext uri="{FF2B5EF4-FFF2-40B4-BE49-F238E27FC236}">
                <a16:creationId xmlns:a16="http://schemas.microsoft.com/office/drawing/2014/main" id="{FBBA4D83-E956-ABB3-3503-EF8D58276790}"/>
              </a:ext>
            </a:extLst>
          </p:cNvPr>
          <p:cNvGrpSpPr/>
          <p:nvPr/>
        </p:nvGrpSpPr>
        <p:grpSpPr>
          <a:xfrm flipH="1">
            <a:off x="7344315" y="1071102"/>
            <a:ext cx="1116799" cy="1469322"/>
            <a:chOff x="1017943" y="-2833259"/>
            <a:chExt cx="3182406" cy="4015496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C455703B-2C0F-2907-03EC-E670C8F7A685}"/>
                </a:ext>
              </a:extLst>
            </p:cNvPr>
            <p:cNvGrpSpPr/>
            <p:nvPr/>
          </p:nvGrpSpPr>
          <p:grpSpPr>
            <a:xfrm>
              <a:off x="1017943" y="-2833259"/>
              <a:ext cx="3182406" cy="4015496"/>
              <a:chOff x="1017943" y="-2833259"/>
              <a:chExt cx="3182406" cy="4015496"/>
            </a:xfrm>
          </p:grpSpPr>
          <p:sp>
            <p:nvSpPr>
              <p:cNvPr id="50" name="Cloud 8">
                <a:extLst>
                  <a:ext uri="{FF2B5EF4-FFF2-40B4-BE49-F238E27FC236}">
                    <a16:creationId xmlns:a16="http://schemas.microsoft.com/office/drawing/2014/main" id="{E993F6DC-A42C-4502-0156-494775EA0EC2}"/>
                  </a:ext>
                </a:extLst>
              </p:cNvPr>
              <p:cNvSpPr/>
              <p:nvPr/>
            </p:nvSpPr>
            <p:spPr>
              <a:xfrm rot="20576547" flipH="1">
                <a:off x="1017943" y="-1107485"/>
                <a:ext cx="3182406" cy="2289722"/>
              </a:xfrm>
              <a:custGeom>
                <a:avLst/>
                <a:gdLst>
                  <a:gd name="connsiteX0" fmla="*/ 3900 w 43200"/>
                  <a:gd name="connsiteY0" fmla="*/ 14370 h 43200"/>
                  <a:gd name="connsiteX1" fmla="*/ 5623 w 43200"/>
                  <a:gd name="connsiteY1" fmla="*/ 6907 h 43200"/>
                  <a:gd name="connsiteX2" fmla="*/ 14005 w 43200"/>
                  <a:gd name="connsiteY2" fmla="*/ 5202 h 43200"/>
                  <a:gd name="connsiteX3" fmla="*/ 22456 w 43200"/>
                  <a:gd name="connsiteY3" fmla="*/ 3432 h 43200"/>
                  <a:gd name="connsiteX4" fmla="*/ 25749 w 43200"/>
                  <a:gd name="connsiteY4" fmla="*/ 200 h 43200"/>
                  <a:gd name="connsiteX5" fmla="*/ 29833 w 43200"/>
                  <a:gd name="connsiteY5" fmla="*/ 2481 h 43200"/>
                  <a:gd name="connsiteX6" fmla="*/ 35463 w 43200"/>
                  <a:gd name="connsiteY6" fmla="*/ 690 h 43200"/>
                  <a:gd name="connsiteX7" fmla="*/ 38318 w 43200"/>
                  <a:gd name="connsiteY7" fmla="*/ 5576 h 43200"/>
                  <a:gd name="connsiteX8" fmla="*/ 41982 w 43200"/>
                  <a:gd name="connsiteY8" fmla="*/ 10318 h 43200"/>
                  <a:gd name="connsiteX9" fmla="*/ 41818 w 43200"/>
                  <a:gd name="connsiteY9" fmla="*/ 15460 h 43200"/>
                  <a:gd name="connsiteX10" fmla="*/ 43016 w 43200"/>
                  <a:gd name="connsiteY10" fmla="*/ 23322 h 43200"/>
                  <a:gd name="connsiteX11" fmla="*/ 37404 w 43200"/>
                  <a:gd name="connsiteY11" fmla="*/ 30204 h 43200"/>
                  <a:gd name="connsiteX12" fmla="*/ 35395 w 43200"/>
                  <a:gd name="connsiteY12" fmla="*/ 36101 h 43200"/>
                  <a:gd name="connsiteX13" fmla="*/ 28555 w 43200"/>
                  <a:gd name="connsiteY13" fmla="*/ 36815 h 43200"/>
                  <a:gd name="connsiteX14" fmla="*/ 23667 w 43200"/>
                  <a:gd name="connsiteY14" fmla="*/ 43106 h 43200"/>
                  <a:gd name="connsiteX15" fmla="*/ 16480 w 43200"/>
                  <a:gd name="connsiteY15" fmla="*/ 39266 h 43200"/>
                  <a:gd name="connsiteX16" fmla="*/ 5804 w 43200"/>
                  <a:gd name="connsiteY16" fmla="*/ 35472 h 43200"/>
                  <a:gd name="connsiteX17" fmla="*/ 1110 w 43200"/>
                  <a:gd name="connsiteY17" fmla="*/ 31250 h 43200"/>
                  <a:gd name="connsiteX18" fmla="*/ 2113 w 43200"/>
                  <a:gd name="connsiteY18" fmla="*/ 25551 h 43200"/>
                  <a:gd name="connsiteX19" fmla="*/ -5 w 43200"/>
                  <a:gd name="connsiteY19" fmla="*/ 19704 h 43200"/>
                  <a:gd name="connsiteX20" fmla="*/ 3863 w 43200"/>
                  <a:gd name="connsiteY20" fmla="*/ 14507 h 43200"/>
                  <a:gd name="connsiteX21" fmla="*/ 3900 w 43200"/>
                  <a:gd name="connsiteY21" fmla="*/ 14370 h 43200"/>
                  <a:gd name="connsiteX0" fmla="*/ 4693 w 43200"/>
                  <a:gd name="connsiteY0" fmla="*/ 26177 h 43200"/>
                  <a:gd name="connsiteX1" fmla="*/ 2160 w 43200"/>
                  <a:gd name="connsiteY1" fmla="*/ 25380 h 43200"/>
                  <a:gd name="connsiteX2" fmla="*/ 6928 w 43200"/>
                  <a:gd name="connsiteY2" fmla="*/ 34899 h 43200"/>
                  <a:gd name="connsiteX3" fmla="*/ 5820 w 43200"/>
                  <a:gd name="connsiteY3" fmla="*/ 35280 h 43200"/>
                  <a:gd name="connsiteX4" fmla="*/ 16478 w 43200"/>
                  <a:gd name="connsiteY4" fmla="*/ 39090 h 43200"/>
                  <a:gd name="connsiteX5" fmla="*/ 15810 w 43200"/>
                  <a:gd name="connsiteY5" fmla="*/ 37350 h 43200"/>
                  <a:gd name="connsiteX6" fmla="*/ 28827 w 43200"/>
                  <a:gd name="connsiteY6" fmla="*/ 34751 h 43200"/>
                  <a:gd name="connsiteX7" fmla="*/ 28560 w 43200"/>
                  <a:gd name="connsiteY7" fmla="*/ 36660 h 43200"/>
                  <a:gd name="connsiteX8" fmla="*/ 34129 w 43200"/>
                  <a:gd name="connsiteY8" fmla="*/ 22954 h 43200"/>
                  <a:gd name="connsiteX9" fmla="*/ 37380 w 43200"/>
                  <a:gd name="connsiteY9" fmla="*/ 30090 h 43200"/>
                  <a:gd name="connsiteX10" fmla="*/ 41798 w 43200"/>
                  <a:gd name="connsiteY10" fmla="*/ 15354 h 43200"/>
                  <a:gd name="connsiteX11" fmla="*/ 40350 w 43200"/>
                  <a:gd name="connsiteY11" fmla="*/ 18030 h 43200"/>
                  <a:gd name="connsiteX12" fmla="*/ 38324 w 43200"/>
                  <a:gd name="connsiteY12" fmla="*/ 5426 h 43200"/>
                  <a:gd name="connsiteX13" fmla="*/ 38400 w 43200"/>
                  <a:gd name="connsiteY13" fmla="*/ 6690 h 43200"/>
                  <a:gd name="connsiteX14" fmla="*/ 29078 w 43200"/>
                  <a:gd name="connsiteY14" fmla="*/ 3952 h 43200"/>
                  <a:gd name="connsiteX15" fmla="*/ 29820 w 43200"/>
                  <a:gd name="connsiteY15" fmla="*/ 2340 h 43200"/>
                  <a:gd name="connsiteX16" fmla="*/ 22141 w 43200"/>
                  <a:gd name="connsiteY16" fmla="*/ 4720 h 43200"/>
                  <a:gd name="connsiteX17" fmla="*/ 22500 w 43200"/>
                  <a:gd name="connsiteY17" fmla="*/ 3330 h 43200"/>
                  <a:gd name="connsiteX18" fmla="*/ 14000 w 43200"/>
                  <a:gd name="connsiteY18" fmla="*/ 5192 h 43200"/>
                  <a:gd name="connsiteX19" fmla="*/ 15300 w 43200"/>
                  <a:gd name="connsiteY19" fmla="*/ 6540 h 43200"/>
                  <a:gd name="connsiteX20" fmla="*/ 4127 w 43200"/>
                  <a:gd name="connsiteY20" fmla="*/ 15789 h 43200"/>
                  <a:gd name="connsiteX21" fmla="*/ 3900 w 43200"/>
                  <a:gd name="connsiteY21" fmla="*/ 14370 h 43200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6199 w 43256"/>
                  <a:gd name="connsiteY8" fmla="*/ 25322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3256" h="43219">
                    <a:moveTo>
                      <a:pt x="3936" y="14229"/>
                    </a:moveTo>
                    <a:cubicBezTo>
                      <a:pt x="3665" y="11516"/>
                      <a:pt x="4297" y="8780"/>
                      <a:pt x="5659" y="6766"/>
                    </a:cubicBezTo>
                    <a:cubicBezTo>
                      <a:pt x="7811" y="3585"/>
                      <a:pt x="11300" y="2876"/>
                      <a:pt x="14041" y="5061"/>
                    </a:cubicBezTo>
                    <a:cubicBezTo>
                      <a:pt x="15714" y="768"/>
                      <a:pt x="19950" y="-119"/>
                      <a:pt x="22492" y="3291"/>
                    </a:cubicBezTo>
                    <a:cubicBezTo>
                      <a:pt x="23133" y="1542"/>
                      <a:pt x="24364" y="333"/>
                      <a:pt x="25785" y="59"/>
                    </a:cubicBezTo>
                    <a:cubicBezTo>
                      <a:pt x="27349" y="-243"/>
                      <a:pt x="28911" y="629"/>
                      <a:pt x="29869" y="2340"/>
                    </a:cubicBezTo>
                    <a:cubicBezTo>
                      <a:pt x="31251" y="126"/>
                      <a:pt x="33537" y="-601"/>
                      <a:pt x="35499" y="549"/>
                    </a:cubicBezTo>
                    <a:cubicBezTo>
                      <a:pt x="36994" y="1425"/>
                      <a:pt x="38066" y="3259"/>
                      <a:pt x="38354" y="5435"/>
                    </a:cubicBezTo>
                    <a:cubicBezTo>
                      <a:pt x="40082" y="6077"/>
                      <a:pt x="41458" y="7857"/>
                      <a:pt x="42018" y="10177"/>
                    </a:cubicBezTo>
                    <a:cubicBezTo>
                      <a:pt x="42425" y="11861"/>
                      <a:pt x="42367" y="13690"/>
                      <a:pt x="41854" y="15319"/>
                    </a:cubicBezTo>
                    <a:cubicBezTo>
                      <a:pt x="43115" y="17553"/>
                      <a:pt x="43556" y="20449"/>
                      <a:pt x="43052" y="23181"/>
                    </a:cubicBezTo>
                    <a:cubicBezTo>
                      <a:pt x="42382" y="26813"/>
                      <a:pt x="40164" y="29533"/>
                      <a:pt x="37440" y="30063"/>
                    </a:cubicBezTo>
                    <a:cubicBezTo>
                      <a:pt x="37427" y="32330"/>
                      <a:pt x="36694" y="34480"/>
                      <a:pt x="35431" y="35960"/>
                    </a:cubicBezTo>
                    <a:cubicBezTo>
                      <a:pt x="33512" y="38209"/>
                      <a:pt x="30740" y="38498"/>
                      <a:pt x="28591" y="36674"/>
                    </a:cubicBezTo>
                    <a:cubicBezTo>
                      <a:pt x="27896" y="39807"/>
                      <a:pt x="26035" y="42202"/>
                      <a:pt x="23703" y="42965"/>
                    </a:cubicBezTo>
                    <a:cubicBezTo>
                      <a:pt x="20955" y="43864"/>
                      <a:pt x="18087" y="42332"/>
                      <a:pt x="16516" y="39125"/>
                    </a:cubicBezTo>
                    <a:cubicBezTo>
                      <a:pt x="12808" y="42169"/>
                      <a:pt x="7992" y="40458"/>
                      <a:pt x="5840" y="35331"/>
                    </a:cubicBezTo>
                    <a:cubicBezTo>
                      <a:pt x="3726" y="35668"/>
                      <a:pt x="1741" y="33883"/>
                      <a:pt x="1146" y="31109"/>
                    </a:cubicBezTo>
                    <a:cubicBezTo>
                      <a:pt x="715" y="29102"/>
                      <a:pt x="1096" y="26936"/>
                      <a:pt x="2149" y="25410"/>
                    </a:cubicBezTo>
                    <a:cubicBezTo>
                      <a:pt x="655" y="24213"/>
                      <a:pt x="-177" y="21916"/>
                      <a:pt x="31" y="19563"/>
                    </a:cubicBezTo>
                    <a:cubicBezTo>
                      <a:pt x="275" y="16808"/>
                      <a:pt x="1881" y="14650"/>
                      <a:pt x="3899" y="14366"/>
                    </a:cubicBezTo>
                    <a:cubicBezTo>
                      <a:pt x="3911" y="14320"/>
                      <a:pt x="3924" y="14275"/>
                      <a:pt x="3936" y="14229"/>
                    </a:cubicBezTo>
                    <a:close/>
                  </a:path>
                  <a:path w="43256" h="43219" fill="none" extrusionOk="0">
                    <a:moveTo>
                      <a:pt x="4729" y="26036"/>
                    </a:moveTo>
                    <a:cubicBezTo>
                      <a:pt x="3845" y="26130"/>
                      <a:pt x="2961" y="25852"/>
                      <a:pt x="2196" y="25239"/>
                    </a:cubicBezTo>
                    <a:moveTo>
                      <a:pt x="6964" y="34758"/>
                    </a:moveTo>
                    <a:cubicBezTo>
                      <a:pt x="6609" y="34951"/>
                      <a:pt x="6236" y="35079"/>
                      <a:pt x="5856" y="35139"/>
                    </a:cubicBezTo>
                    <a:moveTo>
                      <a:pt x="16514" y="38949"/>
                    </a:moveTo>
                    <a:cubicBezTo>
                      <a:pt x="16247" y="38403"/>
                      <a:pt x="16023" y="37820"/>
                      <a:pt x="15846" y="37209"/>
                    </a:cubicBezTo>
                    <a:moveTo>
                      <a:pt x="28863" y="34610"/>
                    </a:moveTo>
                    <a:cubicBezTo>
                      <a:pt x="28824" y="35257"/>
                      <a:pt x="28734" y="35897"/>
                      <a:pt x="28596" y="36519"/>
                    </a:cubicBezTo>
                    <a:moveTo>
                      <a:pt x="35545" y="26187"/>
                    </a:moveTo>
                    <a:cubicBezTo>
                      <a:pt x="35967" y="26574"/>
                      <a:pt x="37434" y="26917"/>
                      <a:pt x="37416" y="29949"/>
                    </a:cubicBezTo>
                    <a:moveTo>
                      <a:pt x="41834" y="15213"/>
                    </a:moveTo>
                    <a:cubicBezTo>
                      <a:pt x="41509" y="16245"/>
                      <a:pt x="41014" y="17161"/>
                      <a:pt x="40386" y="17889"/>
                    </a:cubicBezTo>
                    <a:moveTo>
                      <a:pt x="38360" y="5285"/>
                    </a:moveTo>
                    <a:cubicBezTo>
                      <a:pt x="38415" y="5702"/>
                      <a:pt x="38441" y="6125"/>
                      <a:pt x="38436" y="6549"/>
                    </a:cubicBezTo>
                    <a:moveTo>
                      <a:pt x="29114" y="3811"/>
                    </a:moveTo>
                    <a:cubicBezTo>
                      <a:pt x="29303" y="3228"/>
                      <a:pt x="29552" y="2685"/>
                      <a:pt x="29856" y="2199"/>
                    </a:cubicBezTo>
                    <a:moveTo>
                      <a:pt x="22177" y="4579"/>
                    </a:moveTo>
                    <a:cubicBezTo>
                      <a:pt x="22254" y="4097"/>
                      <a:pt x="22375" y="3630"/>
                      <a:pt x="22536" y="3189"/>
                    </a:cubicBezTo>
                    <a:moveTo>
                      <a:pt x="14036" y="5051"/>
                    </a:moveTo>
                    <a:cubicBezTo>
                      <a:pt x="14508" y="5427"/>
                      <a:pt x="14944" y="5880"/>
                      <a:pt x="15336" y="6399"/>
                    </a:cubicBezTo>
                    <a:moveTo>
                      <a:pt x="4163" y="15648"/>
                    </a:moveTo>
                    <a:cubicBezTo>
                      <a:pt x="4060" y="15184"/>
                      <a:pt x="3984" y="14710"/>
                      <a:pt x="3936" y="14229"/>
                    </a:cubicBezTo>
                  </a:path>
                </a:pathLst>
              </a:cu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08649910-3375-6B67-25DD-8314214C7DB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969600" y="-1589537"/>
                <a:ext cx="356400" cy="356839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8B6EDB34-5502-9E3E-E679-232466D0F8DA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835598" y="-2241137"/>
                <a:ext cx="268003" cy="268332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9EA9861D-BCAD-35D1-4D83-9B4C7108EFC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1617874" y="-2833259"/>
                <a:ext cx="208598" cy="208853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</p:grp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23AAAD8-B74A-0F05-2201-0A82E6C6E925}"/>
                </a:ext>
              </a:extLst>
            </p:cNvPr>
            <p:cNvSpPr txBox="1"/>
            <p:nvPr/>
          </p:nvSpPr>
          <p:spPr>
            <a:xfrm>
              <a:off x="1387154" y="-893658"/>
              <a:ext cx="2674571" cy="151401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L" sz="1000"/>
                <a:t>My id is 4,</a:t>
              </a:r>
            </a:p>
            <a:p>
              <a:pPr algn="ctr"/>
              <a:r>
                <a:rPr lang="en-US" sz="1000"/>
                <a:t>A</a:t>
              </a:r>
              <a:r>
                <a:rPr lang="en-IL" sz="1000"/>
                <a:t>nd no one is after me</a:t>
              </a:r>
            </a:p>
          </p:txBody>
        </p:sp>
      </p:grpSp>
      <p:sp>
        <p:nvSpPr>
          <p:cNvPr id="55" name="Right Arrow 54">
            <a:extLst>
              <a:ext uri="{FF2B5EF4-FFF2-40B4-BE49-F238E27FC236}">
                <a16:creationId xmlns:a16="http://schemas.microsoft.com/office/drawing/2014/main" id="{DDC8D59B-8988-D997-185C-6D284AC2B3AF}"/>
              </a:ext>
            </a:extLst>
          </p:cNvPr>
          <p:cNvSpPr/>
          <p:nvPr/>
        </p:nvSpPr>
        <p:spPr>
          <a:xfrm flipH="1">
            <a:off x="168014" y="7432"/>
            <a:ext cx="8785670" cy="490656"/>
          </a:xfrm>
          <a:prstGeom prst="rightArrow">
            <a:avLst>
              <a:gd name="adj1" fmla="val 50000"/>
              <a:gd name="adj2" fmla="val 55172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600" b="1"/>
              <a:t>FIRST ---------------------------------------- LINE DIRECTION ---------------------------------------- LAST</a:t>
            </a:r>
          </a:p>
        </p:txBody>
      </p:sp>
    </p:spTree>
    <p:extLst>
      <p:ext uri="{BB962C8B-B14F-4D97-AF65-F5344CB8AC3E}">
        <p14:creationId xmlns:p14="http://schemas.microsoft.com/office/powerpoint/2010/main" val="39975817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>
          <a:extLst>
            <a:ext uri="{FF2B5EF4-FFF2-40B4-BE49-F238E27FC236}">
              <a16:creationId xmlns:a16="http://schemas.microsoft.com/office/drawing/2014/main" id="{7B25B532-2EC2-48E9-C194-7B34AC5229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>
            <a:extLst>
              <a:ext uri="{FF2B5EF4-FFF2-40B4-BE49-F238E27FC236}">
                <a16:creationId xmlns:a16="http://schemas.microsoft.com/office/drawing/2014/main" id="{BB061069-320E-28C3-CC0E-8CFCDF2C784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" y="569775"/>
            <a:ext cx="9144000" cy="40039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L" sz="600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Ex #2 - Implement:</a:t>
            </a:r>
            <a:br>
              <a:rPr lang="en-IL" sz="600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br>
              <a:rPr lang="en-IL" sz="600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r>
              <a:rPr lang="en-US" sz="540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public void addFirst(int val)</a:t>
            </a:r>
            <a:endParaRPr lang="en-US" sz="34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149996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>
          <a:extLst>
            <a:ext uri="{FF2B5EF4-FFF2-40B4-BE49-F238E27FC236}">
              <a16:creationId xmlns:a16="http://schemas.microsoft.com/office/drawing/2014/main" id="{3EED047A-13A9-7C47-0270-03F97328A1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>
            <a:extLst>
              <a:ext uri="{FF2B5EF4-FFF2-40B4-BE49-F238E27FC236}">
                <a16:creationId xmlns:a16="http://schemas.microsoft.com/office/drawing/2014/main" id="{D27800D9-BE65-62CE-011D-BF40A7CEC31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849664" y="1723784"/>
            <a:ext cx="7444673" cy="16959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L" sz="600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Techniques / tricks</a:t>
            </a:r>
            <a:endParaRPr lang="en-US" sz="6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76194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>
          <a:extLst>
            <a:ext uri="{FF2B5EF4-FFF2-40B4-BE49-F238E27FC236}">
              <a16:creationId xmlns:a16="http://schemas.microsoft.com/office/drawing/2014/main" id="{002EC518-4CF1-B238-BB01-232786D32B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>
            <a:extLst>
              <a:ext uri="{FF2B5EF4-FFF2-40B4-BE49-F238E27FC236}">
                <a16:creationId xmlns:a16="http://schemas.microsoft.com/office/drawing/2014/main" id="{79E30519-06AE-1CA1-5FD0-DAA85594823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03451" y="569775"/>
            <a:ext cx="8537098" cy="40039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L" sz="600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Ex #3 - Implement:</a:t>
            </a:r>
            <a:br>
              <a:rPr lang="en-IL" sz="600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br>
              <a:rPr lang="en-IL" sz="6000">
                <a:effectLst/>
                <a:latin typeface="Arial" panose="020B0604020202020204" pitchFamily="34" charset="0"/>
                <a:ea typeface="Arial" panose="020B0604020202020204" pitchFamily="34" charset="0"/>
              </a:rPr>
            </a:br>
            <a:r>
              <a:rPr lang="en-US" sz="540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public int indexOf(int val)</a:t>
            </a:r>
            <a:endParaRPr lang="en-US" sz="344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86427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">
          <a:extLst>
            <a:ext uri="{FF2B5EF4-FFF2-40B4-BE49-F238E27FC236}">
              <a16:creationId xmlns:a16="http://schemas.microsoft.com/office/drawing/2014/main" id="{ABDBDFA8-98D0-389A-B1ED-6D323D33B5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>
            <a:extLst>
              <a:ext uri="{FF2B5EF4-FFF2-40B4-BE49-F238E27FC236}">
                <a16:creationId xmlns:a16="http://schemas.microsoft.com/office/drawing/2014/main" id="{6FC4D775-541C-43AF-9716-7DD77FA05225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849664" y="1723784"/>
            <a:ext cx="7444673" cy="169593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L" sz="6000" b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Iterating over a list</a:t>
            </a:r>
            <a:endParaRPr lang="en-US" sz="6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25045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>
          <a:extLst>
            <a:ext uri="{FF2B5EF4-FFF2-40B4-BE49-F238E27FC236}">
              <a16:creationId xmlns:a16="http://schemas.microsoft.com/office/drawing/2014/main" id="{BC24DF73-EDA3-5C67-4DCF-2854A6DBEA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>
            <a:extLst>
              <a:ext uri="{FF2B5EF4-FFF2-40B4-BE49-F238E27FC236}">
                <a16:creationId xmlns:a16="http://schemas.microsoft.com/office/drawing/2014/main" id="{2FB4179A-AA51-1E0B-BF20-0BC17E0D3CC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325825" y="111739"/>
            <a:ext cx="8869500" cy="76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chemeClr val="dk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can we discover all the ID’s?</a:t>
            </a:r>
            <a:endParaRPr sz="360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sz="3600">
              <a:solidFill>
                <a:schemeClr val="dk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9" name="Google Shape;89;p16">
            <a:extLst>
              <a:ext uri="{FF2B5EF4-FFF2-40B4-BE49-F238E27FC236}">
                <a16:creationId xmlns:a16="http://schemas.microsoft.com/office/drawing/2014/main" id="{B1343B74-9026-DE85-FD01-70D8A02F030A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588275" y="771627"/>
            <a:ext cx="7851300" cy="428395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lvl="0" indent="-361950" algn="l" rtl="0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SzPts val="2100"/>
              <a:buFont typeface="Lato"/>
              <a:buChar char="●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We will start from the 1st person in line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ato"/>
              <a:buChar char="●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Each Person will: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ato"/>
              <a:buChar char="○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Tell me his own ID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914400" lvl="1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52323"/>
              </a:buClr>
              <a:buSzPts val="2100"/>
              <a:buFont typeface="Lato"/>
              <a:buChar char="○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Direct me to the next person in line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1371600" lvl="2" indent="-3365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52323"/>
              </a:buClr>
              <a:buSzPts val="1700"/>
              <a:buFont typeface="Lato"/>
              <a:buChar char="■"/>
            </a:pPr>
            <a:r>
              <a:rPr lang="en" sz="170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Notice: If person b is next in line </a:t>
            </a:r>
            <a:r>
              <a:rPr lang="en" sz="1700" u="sng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behind person a</a:t>
            </a:r>
            <a:r>
              <a:rPr lang="en" sz="170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, </a:t>
            </a:r>
            <a:br>
              <a:rPr lang="en" sz="170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</a:br>
            <a:r>
              <a:rPr lang="en" sz="170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Person a can only point at person b,</a:t>
            </a:r>
            <a:br>
              <a:rPr lang="en" sz="170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</a:br>
            <a:r>
              <a:rPr lang="en" sz="170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and </a:t>
            </a:r>
            <a:r>
              <a:rPr lang="en" sz="200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we will ask b</a:t>
            </a:r>
            <a:r>
              <a:rPr lang="en" sz="170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 what’s his ID! </a:t>
            </a:r>
            <a:endParaRPr sz="170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  <a:p>
            <a:pPr marL="457200" lvl="0" indent="-3619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100"/>
              <a:buFont typeface="Lato"/>
              <a:buChar char="●"/>
            </a:pPr>
            <a:r>
              <a:rPr lang="en" sz="2100" b="0">
                <a:solidFill>
                  <a:srgbClr val="252323"/>
                </a:solidFill>
                <a:latin typeface="Arial" panose="020B0604020202020204" pitchFamily="34" charset="0"/>
                <a:ea typeface="Lato"/>
                <a:cs typeface="Arial" panose="020B0604020202020204" pitchFamily="34" charset="0"/>
                <a:sym typeface="Lato"/>
              </a:rPr>
              <a:t>The last person in line is the one that has no one to point at. And after getting his ID, we have discovered all ID’s.</a:t>
            </a:r>
            <a:endParaRPr sz="2100" b="0">
              <a:solidFill>
                <a:srgbClr val="252323"/>
              </a:solidFill>
              <a:latin typeface="Arial" panose="020B0604020202020204" pitchFamily="34" charset="0"/>
              <a:ea typeface="Lato"/>
              <a:cs typeface="Arial" panose="020B0604020202020204" pitchFamily="34" charset="0"/>
              <a:sym typeface="Lato"/>
            </a:endParaRPr>
          </a:p>
        </p:txBody>
      </p:sp>
    </p:spTree>
    <p:extLst>
      <p:ext uri="{BB962C8B-B14F-4D97-AF65-F5344CB8AC3E}">
        <p14:creationId xmlns:p14="http://schemas.microsoft.com/office/powerpoint/2010/main" val="3384344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BDFDB5-A6F5-7276-7B3E-FE7934DAD0E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erson in a suit&#10;&#10;Description automatically generated">
            <a:extLst>
              <a:ext uri="{FF2B5EF4-FFF2-40B4-BE49-F238E27FC236}">
                <a16:creationId xmlns:a16="http://schemas.microsoft.com/office/drawing/2014/main" id="{F18ECBB8-7FF8-9E9C-3BA7-8C46120F3265}"/>
              </a:ext>
            </a:extLst>
          </p:cNvPr>
          <p:cNvPicPr>
            <a:picLocks/>
          </p:cNvPicPr>
          <p:nvPr/>
        </p:nvPicPr>
        <p:blipFill>
          <a:blip r:embed="rId2"/>
          <a:srcRect l="36153" t="4551" r="34235" b="3289"/>
          <a:stretch/>
        </p:blipFill>
        <p:spPr>
          <a:xfrm flipH="1">
            <a:off x="126440" y="403250"/>
            <a:ext cx="1015200" cy="4740250"/>
          </a:xfrm>
          <a:prstGeom prst="rect">
            <a:avLst/>
          </a:prstGeom>
        </p:spPr>
      </p:pic>
      <p:pic>
        <p:nvPicPr>
          <p:cNvPr id="6" name="Picture 5" descr="A person in a suit&#10;&#10;Description automatically generated">
            <a:extLst>
              <a:ext uri="{FF2B5EF4-FFF2-40B4-BE49-F238E27FC236}">
                <a16:creationId xmlns:a16="http://schemas.microsoft.com/office/drawing/2014/main" id="{EAD88450-A2B0-F9B8-42BF-B1241F5CDB55}"/>
              </a:ext>
            </a:extLst>
          </p:cNvPr>
          <p:cNvPicPr>
            <a:picLocks/>
          </p:cNvPicPr>
          <p:nvPr/>
        </p:nvPicPr>
        <p:blipFill>
          <a:blip r:embed="rId2">
            <a:alphaModFix/>
          </a:blip>
          <a:srcRect l="36153" t="4551" r="34235" b="3289"/>
          <a:stretch/>
        </p:blipFill>
        <p:spPr>
          <a:xfrm flipH="1">
            <a:off x="2737889" y="403250"/>
            <a:ext cx="1015200" cy="4740250"/>
          </a:xfrm>
          <a:prstGeom prst="rect">
            <a:avLst/>
          </a:prstGeom>
        </p:spPr>
      </p:pic>
      <p:pic>
        <p:nvPicPr>
          <p:cNvPr id="7" name="Picture 6" descr="A person in a suit&#10;&#10;Description automatically generated">
            <a:extLst>
              <a:ext uri="{FF2B5EF4-FFF2-40B4-BE49-F238E27FC236}">
                <a16:creationId xmlns:a16="http://schemas.microsoft.com/office/drawing/2014/main" id="{7779763B-8E92-FAAE-8C0A-9DC9505FD084}"/>
              </a:ext>
            </a:extLst>
          </p:cNvPr>
          <p:cNvPicPr>
            <a:picLocks/>
          </p:cNvPicPr>
          <p:nvPr/>
        </p:nvPicPr>
        <p:blipFill>
          <a:blip r:embed="rId2">
            <a:alphaModFix/>
          </a:blip>
          <a:srcRect l="36153" t="4551" r="34235" b="3289"/>
          <a:stretch/>
        </p:blipFill>
        <p:spPr>
          <a:xfrm flipH="1">
            <a:off x="5349338" y="403250"/>
            <a:ext cx="1015200" cy="4740250"/>
          </a:xfrm>
          <a:prstGeom prst="rect">
            <a:avLst/>
          </a:prstGeom>
        </p:spPr>
      </p:pic>
      <p:pic>
        <p:nvPicPr>
          <p:cNvPr id="8" name="Picture 7" descr="A person in a suit&#10;&#10;Description automatically generated">
            <a:extLst>
              <a:ext uri="{FF2B5EF4-FFF2-40B4-BE49-F238E27FC236}">
                <a16:creationId xmlns:a16="http://schemas.microsoft.com/office/drawing/2014/main" id="{E8F92C46-F272-ED5C-1BC1-61E9DBDD26B2}"/>
              </a:ext>
            </a:extLst>
          </p:cNvPr>
          <p:cNvPicPr>
            <a:picLocks/>
          </p:cNvPicPr>
          <p:nvPr/>
        </p:nvPicPr>
        <p:blipFill>
          <a:blip r:embed="rId2">
            <a:alphaModFix/>
          </a:blip>
          <a:srcRect l="36153" t="4551" r="34235" b="3289"/>
          <a:stretch/>
        </p:blipFill>
        <p:spPr>
          <a:xfrm flipH="1">
            <a:off x="7960787" y="403250"/>
            <a:ext cx="1015200" cy="4740250"/>
          </a:xfrm>
          <a:prstGeom prst="rect">
            <a:avLst/>
          </a:prstGeom>
        </p:spPr>
      </p:pic>
      <p:sp>
        <p:nvSpPr>
          <p:cNvPr id="10" name="Right Arrow 9">
            <a:extLst>
              <a:ext uri="{FF2B5EF4-FFF2-40B4-BE49-F238E27FC236}">
                <a16:creationId xmlns:a16="http://schemas.microsoft.com/office/drawing/2014/main" id="{5193AAF4-D590-24A5-3441-71759DF715ED}"/>
              </a:ext>
            </a:extLst>
          </p:cNvPr>
          <p:cNvSpPr/>
          <p:nvPr/>
        </p:nvSpPr>
        <p:spPr>
          <a:xfrm flipH="1">
            <a:off x="168014" y="7432"/>
            <a:ext cx="8785670" cy="490656"/>
          </a:xfrm>
          <a:prstGeom prst="rightArrow">
            <a:avLst>
              <a:gd name="adj1" fmla="val 50000"/>
              <a:gd name="adj2" fmla="val 55172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600" b="1"/>
              <a:t>FIRST ---------------------------------------- LINE DIRECTION ---------------------------------------- LAST</a:t>
            </a:r>
          </a:p>
        </p:txBody>
      </p:sp>
    </p:spTree>
    <p:extLst>
      <p:ext uri="{BB962C8B-B14F-4D97-AF65-F5344CB8AC3E}">
        <p14:creationId xmlns:p14="http://schemas.microsoft.com/office/powerpoint/2010/main" val="39130447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52A4F4-D2A1-E0C9-E9DE-B930C226DF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ight Arrow 20">
            <a:extLst>
              <a:ext uri="{FF2B5EF4-FFF2-40B4-BE49-F238E27FC236}">
                <a16:creationId xmlns:a16="http://schemas.microsoft.com/office/drawing/2014/main" id="{D3F06CE7-5512-0972-BED6-C7E758549BA8}"/>
              </a:ext>
            </a:extLst>
          </p:cNvPr>
          <p:cNvSpPr/>
          <p:nvPr/>
        </p:nvSpPr>
        <p:spPr>
          <a:xfrm flipH="1">
            <a:off x="168014" y="7432"/>
            <a:ext cx="8785670" cy="490656"/>
          </a:xfrm>
          <a:prstGeom prst="rightArrow">
            <a:avLst>
              <a:gd name="adj1" fmla="val 50000"/>
              <a:gd name="adj2" fmla="val 55172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600" b="1"/>
              <a:t>FIRST ---------------------------------------- LINE DIRECTION ---------------------------------------- LAST</a:t>
            </a:r>
          </a:p>
        </p:txBody>
      </p:sp>
      <p:pic>
        <p:nvPicPr>
          <p:cNvPr id="6" name="Picture 5" descr="A person in a suit&#10;&#10;Description automatically generated">
            <a:extLst>
              <a:ext uri="{FF2B5EF4-FFF2-40B4-BE49-F238E27FC236}">
                <a16:creationId xmlns:a16="http://schemas.microsoft.com/office/drawing/2014/main" id="{3723426B-257B-3A0F-9EF0-313CA93A796A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2737889" y="403250"/>
            <a:ext cx="1015200" cy="4740250"/>
          </a:xfrm>
          <a:prstGeom prst="rect">
            <a:avLst/>
          </a:prstGeom>
        </p:spPr>
      </p:pic>
      <p:pic>
        <p:nvPicPr>
          <p:cNvPr id="7" name="Picture 6" descr="A person in a suit&#10;&#10;Description automatically generated">
            <a:extLst>
              <a:ext uri="{FF2B5EF4-FFF2-40B4-BE49-F238E27FC236}">
                <a16:creationId xmlns:a16="http://schemas.microsoft.com/office/drawing/2014/main" id="{EE365BF2-5B28-DC4A-98D5-C8957BD1D328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5349338" y="403250"/>
            <a:ext cx="1015200" cy="4740250"/>
          </a:xfrm>
          <a:prstGeom prst="rect">
            <a:avLst/>
          </a:prstGeom>
        </p:spPr>
      </p:pic>
      <p:pic>
        <p:nvPicPr>
          <p:cNvPr id="8" name="Picture 7" descr="A person in a suit&#10;&#10;Description automatically generated">
            <a:extLst>
              <a:ext uri="{FF2B5EF4-FFF2-40B4-BE49-F238E27FC236}">
                <a16:creationId xmlns:a16="http://schemas.microsoft.com/office/drawing/2014/main" id="{D50E1BB6-CBB6-0DC0-8D98-3B8C297A9C7A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7960787" y="403250"/>
            <a:ext cx="1015200" cy="4740250"/>
          </a:xfrm>
          <a:prstGeom prst="rect">
            <a:avLst/>
          </a:prstGeom>
        </p:spPr>
      </p:pic>
      <p:sp>
        <p:nvSpPr>
          <p:cNvPr id="4" name="Smiley Face 3">
            <a:extLst>
              <a:ext uri="{FF2B5EF4-FFF2-40B4-BE49-F238E27FC236}">
                <a16:creationId xmlns:a16="http://schemas.microsoft.com/office/drawing/2014/main" id="{F61D0C30-C7F6-DA7C-275C-96B8F13E5D47}"/>
              </a:ext>
            </a:extLst>
          </p:cNvPr>
          <p:cNvSpPr>
            <a:spLocks noChangeAspect="1"/>
          </p:cNvSpPr>
          <p:nvPr/>
        </p:nvSpPr>
        <p:spPr>
          <a:xfrm>
            <a:off x="4439303" y="2712408"/>
            <a:ext cx="2312020" cy="2312019"/>
          </a:xfrm>
          <a:prstGeom prst="smileyFace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L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D12F0297-11D6-B1B1-4FB0-40842A17C153}"/>
              </a:ext>
            </a:extLst>
          </p:cNvPr>
          <p:cNvGrpSpPr/>
          <p:nvPr/>
        </p:nvGrpSpPr>
        <p:grpSpPr>
          <a:xfrm>
            <a:off x="1310504" y="323016"/>
            <a:ext cx="3296525" cy="2792207"/>
            <a:chOff x="1310504" y="323016"/>
            <a:chExt cx="3296525" cy="279220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9EEE0C5D-DB78-A243-6D81-F5330065B7F1}"/>
                </a:ext>
              </a:extLst>
            </p:cNvPr>
            <p:cNvGrpSpPr/>
            <p:nvPr/>
          </p:nvGrpSpPr>
          <p:grpSpPr>
            <a:xfrm>
              <a:off x="1310504" y="323016"/>
              <a:ext cx="3296525" cy="2792207"/>
              <a:chOff x="1310504" y="323016"/>
              <a:chExt cx="3296525" cy="2792207"/>
            </a:xfrm>
          </p:grpSpPr>
          <p:sp>
            <p:nvSpPr>
              <p:cNvPr id="9" name="Cloud 8">
                <a:extLst>
                  <a:ext uri="{FF2B5EF4-FFF2-40B4-BE49-F238E27FC236}">
                    <a16:creationId xmlns:a16="http://schemas.microsoft.com/office/drawing/2014/main" id="{F76AEE83-0E8A-FE47-9020-3F20587295D5}"/>
                  </a:ext>
                </a:extLst>
              </p:cNvPr>
              <p:cNvSpPr/>
              <p:nvPr/>
            </p:nvSpPr>
            <p:spPr>
              <a:xfrm rot="20576547" flipH="1">
                <a:off x="1310504" y="323016"/>
                <a:ext cx="3182406" cy="2289722"/>
              </a:xfrm>
              <a:custGeom>
                <a:avLst/>
                <a:gdLst>
                  <a:gd name="connsiteX0" fmla="*/ 3900 w 43200"/>
                  <a:gd name="connsiteY0" fmla="*/ 14370 h 43200"/>
                  <a:gd name="connsiteX1" fmla="*/ 5623 w 43200"/>
                  <a:gd name="connsiteY1" fmla="*/ 6907 h 43200"/>
                  <a:gd name="connsiteX2" fmla="*/ 14005 w 43200"/>
                  <a:gd name="connsiteY2" fmla="*/ 5202 h 43200"/>
                  <a:gd name="connsiteX3" fmla="*/ 22456 w 43200"/>
                  <a:gd name="connsiteY3" fmla="*/ 3432 h 43200"/>
                  <a:gd name="connsiteX4" fmla="*/ 25749 w 43200"/>
                  <a:gd name="connsiteY4" fmla="*/ 200 h 43200"/>
                  <a:gd name="connsiteX5" fmla="*/ 29833 w 43200"/>
                  <a:gd name="connsiteY5" fmla="*/ 2481 h 43200"/>
                  <a:gd name="connsiteX6" fmla="*/ 35463 w 43200"/>
                  <a:gd name="connsiteY6" fmla="*/ 690 h 43200"/>
                  <a:gd name="connsiteX7" fmla="*/ 38318 w 43200"/>
                  <a:gd name="connsiteY7" fmla="*/ 5576 h 43200"/>
                  <a:gd name="connsiteX8" fmla="*/ 41982 w 43200"/>
                  <a:gd name="connsiteY8" fmla="*/ 10318 h 43200"/>
                  <a:gd name="connsiteX9" fmla="*/ 41818 w 43200"/>
                  <a:gd name="connsiteY9" fmla="*/ 15460 h 43200"/>
                  <a:gd name="connsiteX10" fmla="*/ 43016 w 43200"/>
                  <a:gd name="connsiteY10" fmla="*/ 23322 h 43200"/>
                  <a:gd name="connsiteX11" fmla="*/ 37404 w 43200"/>
                  <a:gd name="connsiteY11" fmla="*/ 30204 h 43200"/>
                  <a:gd name="connsiteX12" fmla="*/ 35395 w 43200"/>
                  <a:gd name="connsiteY12" fmla="*/ 36101 h 43200"/>
                  <a:gd name="connsiteX13" fmla="*/ 28555 w 43200"/>
                  <a:gd name="connsiteY13" fmla="*/ 36815 h 43200"/>
                  <a:gd name="connsiteX14" fmla="*/ 23667 w 43200"/>
                  <a:gd name="connsiteY14" fmla="*/ 43106 h 43200"/>
                  <a:gd name="connsiteX15" fmla="*/ 16480 w 43200"/>
                  <a:gd name="connsiteY15" fmla="*/ 39266 h 43200"/>
                  <a:gd name="connsiteX16" fmla="*/ 5804 w 43200"/>
                  <a:gd name="connsiteY16" fmla="*/ 35472 h 43200"/>
                  <a:gd name="connsiteX17" fmla="*/ 1110 w 43200"/>
                  <a:gd name="connsiteY17" fmla="*/ 31250 h 43200"/>
                  <a:gd name="connsiteX18" fmla="*/ 2113 w 43200"/>
                  <a:gd name="connsiteY18" fmla="*/ 25551 h 43200"/>
                  <a:gd name="connsiteX19" fmla="*/ -5 w 43200"/>
                  <a:gd name="connsiteY19" fmla="*/ 19704 h 43200"/>
                  <a:gd name="connsiteX20" fmla="*/ 3863 w 43200"/>
                  <a:gd name="connsiteY20" fmla="*/ 14507 h 43200"/>
                  <a:gd name="connsiteX21" fmla="*/ 3900 w 43200"/>
                  <a:gd name="connsiteY21" fmla="*/ 14370 h 43200"/>
                  <a:gd name="connsiteX0" fmla="*/ 4693 w 43200"/>
                  <a:gd name="connsiteY0" fmla="*/ 26177 h 43200"/>
                  <a:gd name="connsiteX1" fmla="*/ 2160 w 43200"/>
                  <a:gd name="connsiteY1" fmla="*/ 25380 h 43200"/>
                  <a:gd name="connsiteX2" fmla="*/ 6928 w 43200"/>
                  <a:gd name="connsiteY2" fmla="*/ 34899 h 43200"/>
                  <a:gd name="connsiteX3" fmla="*/ 5820 w 43200"/>
                  <a:gd name="connsiteY3" fmla="*/ 35280 h 43200"/>
                  <a:gd name="connsiteX4" fmla="*/ 16478 w 43200"/>
                  <a:gd name="connsiteY4" fmla="*/ 39090 h 43200"/>
                  <a:gd name="connsiteX5" fmla="*/ 15810 w 43200"/>
                  <a:gd name="connsiteY5" fmla="*/ 37350 h 43200"/>
                  <a:gd name="connsiteX6" fmla="*/ 28827 w 43200"/>
                  <a:gd name="connsiteY6" fmla="*/ 34751 h 43200"/>
                  <a:gd name="connsiteX7" fmla="*/ 28560 w 43200"/>
                  <a:gd name="connsiteY7" fmla="*/ 36660 h 43200"/>
                  <a:gd name="connsiteX8" fmla="*/ 34129 w 43200"/>
                  <a:gd name="connsiteY8" fmla="*/ 22954 h 43200"/>
                  <a:gd name="connsiteX9" fmla="*/ 37380 w 43200"/>
                  <a:gd name="connsiteY9" fmla="*/ 30090 h 43200"/>
                  <a:gd name="connsiteX10" fmla="*/ 41798 w 43200"/>
                  <a:gd name="connsiteY10" fmla="*/ 15354 h 43200"/>
                  <a:gd name="connsiteX11" fmla="*/ 40350 w 43200"/>
                  <a:gd name="connsiteY11" fmla="*/ 18030 h 43200"/>
                  <a:gd name="connsiteX12" fmla="*/ 38324 w 43200"/>
                  <a:gd name="connsiteY12" fmla="*/ 5426 h 43200"/>
                  <a:gd name="connsiteX13" fmla="*/ 38400 w 43200"/>
                  <a:gd name="connsiteY13" fmla="*/ 6690 h 43200"/>
                  <a:gd name="connsiteX14" fmla="*/ 29078 w 43200"/>
                  <a:gd name="connsiteY14" fmla="*/ 3952 h 43200"/>
                  <a:gd name="connsiteX15" fmla="*/ 29820 w 43200"/>
                  <a:gd name="connsiteY15" fmla="*/ 2340 h 43200"/>
                  <a:gd name="connsiteX16" fmla="*/ 22141 w 43200"/>
                  <a:gd name="connsiteY16" fmla="*/ 4720 h 43200"/>
                  <a:gd name="connsiteX17" fmla="*/ 22500 w 43200"/>
                  <a:gd name="connsiteY17" fmla="*/ 3330 h 43200"/>
                  <a:gd name="connsiteX18" fmla="*/ 14000 w 43200"/>
                  <a:gd name="connsiteY18" fmla="*/ 5192 h 43200"/>
                  <a:gd name="connsiteX19" fmla="*/ 15300 w 43200"/>
                  <a:gd name="connsiteY19" fmla="*/ 6540 h 43200"/>
                  <a:gd name="connsiteX20" fmla="*/ 4127 w 43200"/>
                  <a:gd name="connsiteY20" fmla="*/ 15789 h 43200"/>
                  <a:gd name="connsiteX21" fmla="*/ 3900 w 43200"/>
                  <a:gd name="connsiteY21" fmla="*/ 14370 h 43200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6199 w 43256"/>
                  <a:gd name="connsiteY8" fmla="*/ 25322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3256" h="43219">
                    <a:moveTo>
                      <a:pt x="3936" y="14229"/>
                    </a:moveTo>
                    <a:cubicBezTo>
                      <a:pt x="3665" y="11516"/>
                      <a:pt x="4297" y="8780"/>
                      <a:pt x="5659" y="6766"/>
                    </a:cubicBezTo>
                    <a:cubicBezTo>
                      <a:pt x="7811" y="3585"/>
                      <a:pt x="11300" y="2876"/>
                      <a:pt x="14041" y="5061"/>
                    </a:cubicBezTo>
                    <a:cubicBezTo>
                      <a:pt x="15714" y="768"/>
                      <a:pt x="19950" y="-119"/>
                      <a:pt x="22492" y="3291"/>
                    </a:cubicBezTo>
                    <a:cubicBezTo>
                      <a:pt x="23133" y="1542"/>
                      <a:pt x="24364" y="333"/>
                      <a:pt x="25785" y="59"/>
                    </a:cubicBezTo>
                    <a:cubicBezTo>
                      <a:pt x="27349" y="-243"/>
                      <a:pt x="28911" y="629"/>
                      <a:pt x="29869" y="2340"/>
                    </a:cubicBezTo>
                    <a:cubicBezTo>
                      <a:pt x="31251" y="126"/>
                      <a:pt x="33537" y="-601"/>
                      <a:pt x="35499" y="549"/>
                    </a:cubicBezTo>
                    <a:cubicBezTo>
                      <a:pt x="36994" y="1425"/>
                      <a:pt x="38066" y="3259"/>
                      <a:pt x="38354" y="5435"/>
                    </a:cubicBezTo>
                    <a:cubicBezTo>
                      <a:pt x="40082" y="6077"/>
                      <a:pt x="41458" y="7857"/>
                      <a:pt x="42018" y="10177"/>
                    </a:cubicBezTo>
                    <a:cubicBezTo>
                      <a:pt x="42425" y="11861"/>
                      <a:pt x="42367" y="13690"/>
                      <a:pt x="41854" y="15319"/>
                    </a:cubicBezTo>
                    <a:cubicBezTo>
                      <a:pt x="43115" y="17553"/>
                      <a:pt x="43556" y="20449"/>
                      <a:pt x="43052" y="23181"/>
                    </a:cubicBezTo>
                    <a:cubicBezTo>
                      <a:pt x="42382" y="26813"/>
                      <a:pt x="40164" y="29533"/>
                      <a:pt x="37440" y="30063"/>
                    </a:cubicBezTo>
                    <a:cubicBezTo>
                      <a:pt x="37427" y="32330"/>
                      <a:pt x="36694" y="34480"/>
                      <a:pt x="35431" y="35960"/>
                    </a:cubicBezTo>
                    <a:cubicBezTo>
                      <a:pt x="33512" y="38209"/>
                      <a:pt x="30740" y="38498"/>
                      <a:pt x="28591" y="36674"/>
                    </a:cubicBezTo>
                    <a:cubicBezTo>
                      <a:pt x="27896" y="39807"/>
                      <a:pt x="26035" y="42202"/>
                      <a:pt x="23703" y="42965"/>
                    </a:cubicBezTo>
                    <a:cubicBezTo>
                      <a:pt x="20955" y="43864"/>
                      <a:pt x="18087" y="42332"/>
                      <a:pt x="16516" y="39125"/>
                    </a:cubicBezTo>
                    <a:cubicBezTo>
                      <a:pt x="12808" y="42169"/>
                      <a:pt x="7992" y="40458"/>
                      <a:pt x="5840" y="35331"/>
                    </a:cubicBezTo>
                    <a:cubicBezTo>
                      <a:pt x="3726" y="35668"/>
                      <a:pt x="1741" y="33883"/>
                      <a:pt x="1146" y="31109"/>
                    </a:cubicBezTo>
                    <a:cubicBezTo>
                      <a:pt x="715" y="29102"/>
                      <a:pt x="1096" y="26936"/>
                      <a:pt x="2149" y="25410"/>
                    </a:cubicBezTo>
                    <a:cubicBezTo>
                      <a:pt x="655" y="24213"/>
                      <a:pt x="-177" y="21916"/>
                      <a:pt x="31" y="19563"/>
                    </a:cubicBezTo>
                    <a:cubicBezTo>
                      <a:pt x="275" y="16808"/>
                      <a:pt x="1881" y="14650"/>
                      <a:pt x="3899" y="14366"/>
                    </a:cubicBezTo>
                    <a:cubicBezTo>
                      <a:pt x="3911" y="14320"/>
                      <a:pt x="3924" y="14275"/>
                      <a:pt x="3936" y="14229"/>
                    </a:cubicBezTo>
                    <a:close/>
                  </a:path>
                  <a:path w="43256" h="43219" fill="none" extrusionOk="0">
                    <a:moveTo>
                      <a:pt x="4729" y="26036"/>
                    </a:moveTo>
                    <a:cubicBezTo>
                      <a:pt x="3845" y="26130"/>
                      <a:pt x="2961" y="25852"/>
                      <a:pt x="2196" y="25239"/>
                    </a:cubicBezTo>
                    <a:moveTo>
                      <a:pt x="6964" y="34758"/>
                    </a:moveTo>
                    <a:cubicBezTo>
                      <a:pt x="6609" y="34951"/>
                      <a:pt x="6236" y="35079"/>
                      <a:pt x="5856" y="35139"/>
                    </a:cubicBezTo>
                    <a:moveTo>
                      <a:pt x="16514" y="38949"/>
                    </a:moveTo>
                    <a:cubicBezTo>
                      <a:pt x="16247" y="38403"/>
                      <a:pt x="16023" y="37820"/>
                      <a:pt x="15846" y="37209"/>
                    </a:cubicBezTo>
                    <a:moveTo>
                      <a:pt x="28863" y="34610"/>
                    </a:moveTo>
                    <a:cubicBezTo>
                      <a:pt x="28824" y="35257"/>
                      <a:pt x="28734" y="35897"/>
                      <a:pt x="28596" y="36519"/>
                    </a:cubicBezTo>
                    <a:moveTo>
                      <a:pt x="35545" y="26187"/>
                    </a:moveTo>
                    <a:cubicBezTo>
                      <a:pt x="35967" y="26574"/>
                      <a:pt x="37434" y="26917"/>
                      <a:pt x="37416" y="29949"/>
                    </a:cubicBezTo>
                    <a:moveTo>
                      <a:pt x="41834" y="15213"/>
                    </a:moveTo>
                    <a:cubicBezTo>
                      <a:pt x="41509" y="16245"/>
                      <a:pt x="41014" y="17161"/>
                      <a:pt x="40386" y="17889"/>
                    </a:cubicBezTo>
                    <a:moveTo>
                      <a:pt x="38360" y="5285"/>
                    </a:moveTo>
                    <a:cubicBezTo>
                      <a:pt x="38415" y="5702"/>
                      <a:pt x="38441" y="6125"/>
                      <a:pt x="38436" y="6549"/>
                    </a:cubicBezTo>
                    <a:moveTo>
                      <a:pt x="29114" y="3811"/>
                    </a:moveTo>
                    <a:cubicBezTo>
                      <a:pt x="29303" y="3228"/>
                      <a:pt x="29552" y="2685"/>
                      <a:pt x="29856" y="2199"/>
                    </a:cubicBezTo>
                    <a:moveTo>
                      <a:pt x="22177" y="4579"/>
                    </a:moveTo>
                    <a:cubicBezTo>
                      <a:pt x="22254" y="4097"/>
                      <a:pt x="22375" y="3630"/>
                      <a:pt x="22536" y="3189"/>
                    </a:cubicBezTo>
                    <a:moveTo>
                      <a:pt x="14036" y="5051"/>
                    </a:moveTo>
                    <a:cubicBezTo>
                      <a:pt x="14508" y="5427"/>
                      <a:pt x="14944" y="5880"/>
                      <a:pt x="15336" y="6399"/>
                    </a:cubicBezTo>
                    <a:moveTo>
                      <a:pt x="4163" y="15648"/>
                    </a:moveTo>
                    <a:cubicBezTo>
                      <a:pt x="4060" y="15184"/>
                      <a:pt x="3984" y="14710"/>
                      <a:pt x="3936" y="14229"/>
                    </a:cubicBezTo>
                  </a:path>
                </a:pathLst>
              </a:cu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7F397533-066F-71CF-85CB-C2437E6EA1B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629535" y="2355569"/>
                <a:ext cx="356400" cy="356839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2AB37493-F90E-9558-7F22-1392C7317E9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37075" y="2658053"/>
                <a:ext cx="268003" cy="268332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3DA75675-D3F9-76C2-9CD9-351A24E73B2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398432" y="2906370"/>
                <a:ext cx="208597" cy="208853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B72B0D1-A403-D314-5986-C8CCF6A729DA}"/>
                </a:ext>
              </a:extLst>
            </p:cNvPr>
            <p:cNvSpPr txBox="1"/>
            <p:nvPr/>
          </p:nvSpPr>
          <p:spPr>
            <a:xfrm>
              <a:off x="1777274" y="1194397"/>
              <a:ext cx="2208661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L" sz="2000"/>
                <a:t>What is your ID?</a:t>
              </a:r>
            </a:p>
          </p:txBody>
        </p:sp>
      </p:grpSp>
      <p:pic>
        <p:nvPicPr>
          <p:cNvPr id="20" name="Picture 19" descr="A person in a suit&#10;&#10;Description automatically generated">
            <a:extLst>
              <a:ext uri="{FF2B5EF4-FFF2-40B4-BE49-F238E27FC236}">
                <a16:creationId xmlns:a16="http://schemas.microsoft.com/office/drawing/2014/main" id="{36ED4DF0-2B5E-C615-9017-95F3B252ACA3}"/>
              </a:ext>
            </a:extLst>
          </p:cNvPr>
          <p:cNvPicPr>
            <a:picLocks/>
          </p:cNvPicPr>
          <p:nvPr/>
        </p:nvPicPr>
        <p:blipFill>
          <a:blip r:embed="rId2"/>
          <a:srcRect l="36153" t="4551" r="34235" b="3289"/>
          <a:stretch/>
        </p:blipFill>
        <p:spPr>
          <a:xfrm flipH="1">
            <a:off x="126440" y="403250"/>
            <a:ext cx="1015200" cy="474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2626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DF245A-CECC-F1AF-2D51-C1451FAB74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A person in a suit&#10;&#10;Description automatically generated">
            <a:extLst>
              <a:ext uri="{FF2B5EF4-FFF2-40B4-BE49-F238E27FC236}">
                <a16:creationId xmlns:a16="http://schemas.microsoft.com/office/drawing/2014/main" id="{E2A1909E-267B-FD52-4A5E-ECAD8CB3ED99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2737889" y="403250"/>
            <a:ext cx="1015200" cy="4740250"/>
          </a:xfrm>
          <a:prstGeom prst="rect">
            <a:avLst/>
          </a:prstGeom>
        </p:spPr>
      </p:pic>
      <p:pic>
        <p:nvPicPr>
          <p:cNvPr id="21" name="Picture 20" descr="A person in a suit&#10;&#10;Description automatically generated">
            <a:extLst>
              <a:ext uri="{FF2B5EF4-FFF2-40B4-BE49-F238E27FC236}">
                <a16:creationId xmlns:a16="http://schemas.microsoft.com/office/drawing/2014/main" id="{D6BA24DE-3D13-A3B8-BB31-B40A34769313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5349338" y="403250"/>
            <a:ext cx="1015200" cy="4740250"/>
          </a:xfrm>
          <a:prstGeom prst="rect">
            <a:avLst/>
          </a:prstGeom>
        </p:spPr>
      </p:pic>
      <p:pic>
        <p:nvPicPr>
          <p:cNvPr id="22" name="Picture 21" descr="A person in a suit&#10;&#10;Description automatically generated">
            <a:extLst>
              <a:ext uri="{FF2B5EF4-FFF2-40B4-BE49-F238E27FC236}">
                <a16:creationId xmlns:a16="http://schemas.microsoft.com/office/drawing/2014/main" id="{741575E4-CB09-1B94-2D6F-4EEF10E28BBA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7960787" y="403250"/>
            <a:ext cx="1015200" cy="4740250"/>
          </a:xfrm>
          <a:prstGeom prst="rect">
            <a:avLst/>
          </a:prstGeom>
        </p:spPr>
      </p:pic>
      <p:sp>
        <p:nvSpPr>
          <p:cNvPr id="4" name="Smiley Face 3">
            <a:extLst>
              <a:ext uri="{FF2B5EF4-FFF2-40B4-BE49-F238E27FC236}">
                <a16:creationId xmlns:a16="http://schemas.microsoft.com/office/drawing/2014/main" id="{4459C557-925E-8924-FD29-7F19AFAC951F}"/>
              </a:ext>
            </a:extLst>
          </p:cNvPr>
          <p:cNvSpPr>
            <a:spLocks noChangeAspect="1"/>
          </p:cNvSpPr>
          <p:nvPr/>
        </p:nvSpPr>
        <p:spPr>
          <a:xfrm>
            <a:off x="4439303" y="2712408"/>
            <a:ext cx="2312020" cy="2312019"/>
          </a:xfrm>
          <a:prstGeom prst="smileyFace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>
                <a:solidFill>
                  <a:schemeClr val="bg2"/>
                </a:solidFill>
              </a:rPr>
              <a:t>{1}</a:t>
            </a: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3027D0F8-3F2D-28C7-FA82-42B6D12861BA}"/>
              </a:ext>
            </a:extLst>
          </p:cNvPr>
          <p:cNvGrpSpPr/>
          <p:nvPr/>
        </p:nvGrpSpPr>
        <p:grpSpPr>
          <a:xfrm flipH="1">
            <a:off x="1085546" y="466126"/>
            <a:ext cx="4370875" cy="2289722"/>
            <a:chOff x="1164520" y="451257"/>
            <a:chExt cx="4369450" cy="2289722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3EBDCEAF-CC1D-F88C-3D11-7211789DBEB3}"/>
                </a:ext>
              </a:extLst>
            </p:cNvPr>
            <p:cNvGrpSpPr/>
            <p:nvPr/>
          </p:nvGrpSpPr>
          <p:grpSpPr>
            <a:xfrm>
              <a:off x="1164520" y="451257"/>
              <a:ext cx="4369450" cy="2289722"/>
              <a:chOff x="1164520" y="451257"/>
              <a:chExt cx="4369450" cy="2289722"/>
            </a:xfrm>
          </p:grpSpPr>
          <p:sp>
            <p:nvSpPr>
              <p:cNvPr id="9" name="Cloud 8">
                <a:extLst>
                  <a:ext uri="{FF2B5EF4-FFF2-40B4-BE49-F238E27FC236}">
                    <a16:creationId xmlns:a16="http://schemas.microsoft.com/office/drawing/2014/main" id="{0082E250-C046-61A5-D9BA-BFDDF5FEC8E1}"/>
                  </a:ext>
                </a:extLst>
              </p:cNvPr>
              <p:cNvSpPr/>
              <p:nvPr/>
            </p:nvSpPr>
            <p:spPr>
              <a:xfrm rot="20576547" flipH="1">
                <a:off x="1164520" y="451257"/>
                <a:ext cx="3182406" cy="2289722"/>
              </a:xfrm>
              <a:custGeom>
                <a:avLst/>
                <a:gdLst>
                  <a:gd name="connsiteX0" fmla="*/ 3900 w 43200"/>
                  <a:gd name="connsiteY0" fmla="*/ 14370 h 43200"/>
                  <a:gd name="connsiteX1" fmla="*/ 5623 w 43200"/>
                  <a:gd name="connsiteY1" fmla="*/ 6907 h 43200"/>
                  <a:gd name="connsiteX2" fmla="*/ 14005 w 43200"/>
                  <a:gd name="connsiteY2" fmla="*/ 5202 h 43200"/>
                  <a:gd name="connsiteX3" fmla="*/ 22456 w 43200"/>
                  <a:gd name="connsiteY3" fmla="*/ 3432 h 43200"/>
                  <a:gd name="connsiteX4" fmla="*/ 25749 w 43200"/>
                  <a:gd name="connsiteY4" fmla="*/ 200 h 43200"/>
                  <a:gd name="connsiteX5" fmla="*/ 29833 w 43200"/>
                  <a:gd name="connsiteY5" fmla="*/ 2481 h 43200"/>
                  <a:gd name="connsiteX6" fmla="*/ 35463 w 43200"/>
                  <a:gd name="connsiteY6" fmla="*/ 690 h 43200"/>
                  <a:gd name="connsiteX7" fmla="*/ 38318 w 43200"/>
                  <a:gd name="connsiteY7" fmla="*/ 5576 h 43200"/>
                  <a:gd name="connsiteX8" fmla="*/ 41982 w 43200"/>
                  <a:gd name="connsiteY8" fmla="*/ 10318 h 43200"/>
                  <a:gd name="connsiteX9" fmla="*/ 41818 w 43200"/>
                  <a:gd name="connsiteY9" fmla="*/ 15460 h 43200"/>
                  <a:gd name="connsiteX10" fmla="*/ 43016 w 43200"/>
                  <a:gd name="connsiteY10" fmla="*/ 23322 h 43200"/>
                  <a:gd name="connsiteX11" fmla="*/ 37404 w 43200"/>
                  <a:gd name="connsiteY11" fmla="*/ 30204 h 43200"/>
                  <a:gd name="connsiteX12" fmla="*/ 35395 w 43200"/>
                  <a:gd name="connsiteY12" fmla="*/ 36101 h 43200"/>
                  <a:gd name="connsiteX13" fmla="*/ 28555 w 43200"/>
                  <a:gd name="connsiteY13" fmla="*/ 36815 h 43200"/>
                  <a:gd name="connsiteX14" fmla="*/ 23667 w 43200"/>
                  <a:gd name="connsiteY14" fmla="*/ 43106 h 43200"/>
                  <a:gd name="connsiteX15" fmla="*/ 16480 w 43200"/>
                  <a:gd name="connsiteY15" fmla="*/ 39266 h 43200"/>
                  <a:gd name="connsiteX16" fmla="*/ 5804 w 43200"/>
                  <a:gd name="connsiteY16" fmla="*/ 35472 h 43200"/>
                  <a:gd name="connsiteX17" fmla="*/ 1110 w 43200"/>
                  <a:gd name="connsiteY17" fmla="*/ 31250 h 43200"/>
                  <a:gd name="connsiteX18" fmla="*/ 2113 w 43200"/>
                  <a:gd name="connsiteY18" fmla="*/ 25551 h 43200"/>
                  <a:gd name="connsiteX19" fmla="*/ -5 w 43200"/>
                  <a:gd name="connsiteY19" fmla="*/ 19704 h 43200"/>
                  <a:gd name="connsiteX20" fmla="*/ 3863 w 43200"/>
                  <a:gd name="connsiteY20" fmla="*/ 14507 h 43200"/>
                  <a:gd name="connsiteX21" fmla="*/ 3900 w 43200"/>
                  <a:gd name="connsiteY21" fmla="*/ 14370 h 43200"/>
                  <a:gd name="connsiteX0" fmla="*/ 4693 w 43200"/>
                  <a:gd name="connsiteY0" fmla="*/ 26177 h 43200"/>
                  <a:gd name="connsiteX1" fmla="*/ 2160 w 43200"/>
                  <a:gd name="connsiteY1" fmla="*/ 25380 h 43200"/>
                  <a:gd name="connsiteX2" fmla="*/ 6928 w 43200"/>
                  <a:gd name="connsiteY2" fmla="*/ 34899 h 43200"/>
                  <a:gd name="connsiteX3" fmla="*/ 5820 w 43200"/>
                  <a:gd name="connsiteY3" fmla="*/ 35280 h 43200"/>
                  <a:gd name="connsiteX4" fmla="*/ 16478 w 43200"/>
                  <a:gd name="connsiteY4" fmla="*/ 39090 h 43200"/>
                  <a:gd name="connsiteX5" fmla="*/ 15810 w 43200"/>
                  <a:gd name="connsiteY5" fmla="*/ 37350 h 43200"/>
                  <a:gd name="connsiteX6" fmla="*/ 28827 w 43200"/>
                  <a:gd name="connsiteY6" fmla="*/ 34751 h 43200"/>
                  <a:gd name="connsiteX7" fmla="*/ 28560 w 43200"/>
                  <a:gd name="connsiteY7" fmla="*/ 36660 h 43200"/>
                  <a:gd name="connsiteX8" fmla="*/ 34129 w 43200"/>
                  <a:gd name="connsiteY8" fmla="*/ 22954 h 43200"/>
                  <a:gd name="connsiteX9" fmla="*/ 37380 w 43200"/>
                  <a:gd name="connsiteY9" fmla="*/ 30090 h 43200"/>
                  <a:gd name="connsiteX10" fmla="*/ 41798 w 43200"/>
                  <a:gd name="connsiteY10" fmla="*/ 15354 h 43200"/>
                  <a:gd name="connsiteX11" fmla="*/ 40350 w 43200"/>
                  <a:gd name="connsiteY11" fmla="*/ 18030 h 43200"/>
                  <a:gd name="connsiteX12" fmla="*/ 38324 w 43200"/>
                  <a:gd name="connsiteY12" fmla="*/ 5426 h 43200"/>
                  <a:gd name="connsiteX13" fmla="*/ 38400 w 43200"/>
                  <a:gd name="connsiteY13" fmla="*/ 6690 h 43200"/>
                  <a:gd name="connsiteX14" fmla="*/ 29078 w 43200"/>
                  <a:gd name="connsiteY14" fmla="*/ 3952 h 43200"/>
                  <a:gd name="connsiteX15" fmla="*/ 29820 w 43200"/>
                  <a:gd name="connsiteY15" fmla="*/ 2340 h 43200"/>
                  <a:gd name="connsiteX16" fmla="*/ 22141 w 43200"/>
                  <a:gd name="connsiteY16" fmla="*/ 4720 h 43200"/>
                  <a:gd name="connsiteX17" fmla="*/ 22500 w 43200"/>
                  <a:gd name="connsiteY17" fmla="*/ 3330 h 43200"/>
                  <a:gd name="connsiteX18" fmla="*/ 14000 w 43200"/>
                  <a:gd name="connsiteY18" fmla="*/ 5192 h 43200"/>
                  <a:gd name="connsiteX19" fmla="*/ 15300 w 43200"/>
                  <a:gd name="connsiteY19" fmla="*/ 6540 h 43200"/>
                  <a:gd name="connsiteX20" fmla="*/ 4127 w 43200"/>
                  <a:gd name="connsiteY20" fmla="*/ 15789 h 43200"/>
                  <a:gd name="connsiteX21" fmla="*/ 3900 w 43200"/>
                  <a:gd name="connsiteY21" fmla="*/ 14370 h 43200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6199 w 43256"/>
                  <a:gd name="connsiteY8" fmla="*/ 25322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3256" h="43219">
                    <a:moveTo>
                      <a:pt x="3936" y="14229"/>
                    </a:moveTo>
                    <a:cubicBezTo>
                      <a:pt x="3665" y="11516"/>
                      <a:pt x="4297" y="8780"/>
                      <a:pt x="5659" y="6766"/>
                    </a:cubicBezTo>
                    <a:cubicBezTo>
                      <a:pt x="7811" y="3585"/>
                      <a:pt x="11300" y="2876"/>
                      <a:pt x="14041" y="5061"/>
                    </a:cubicBezTo>
                    <a:cubicBezTo>
                      <a:pt x="15714" y="768"/>
                      <a:pt x="19950" y="-119"/>
                      <a:pt x="22492" y="3291"/>
                    </a:cubicBezTo>
                    <a:cubicBezTo>
                      <a:pt x="23133" y="1542"/>
                      <a:pt x="24364" y="333"/>
                      <a:pt x="25785" y="59"/>
                    </a:cubicBezTo>
                    <a:cubicBezTo>
                      <a:pt x="27349" y="-243"/>
                      <a:pt x="28911" y="629"/>
                      <a:pt x="29869" y="2340"/>
                    </a:cubicBezTo>
                    <a:cubicBezTo>
                      <a:pt x="31251" y="126"/>
                      <a:pt x="33537" y="-601"/>
                      <a:pt x="35499" y="549"/>
                    </a:cubicBezTo>
                    <a:cubicBezTo>
                      <a:pt x="36994" y="1425"/>
                      <a:pt x="38066" y="3259"/>
                      <a:pt x="38354" y="5435"/>
                    </a:cubicBezTo>
                    <a:cubicBezTo>
                      <a:pt x="40082" y="6077"/>
                      <a:pt x="41458" y="7857"/>
                      <a:pt x="42018" y="10177"/>
                    </a:cubicBezTo>
                    <a:cubicBezTo>
                      <a:pt x="42425" y="11861"/>
                      <a:pt x="42367" y="13690"/>
                      <a:pt x="41854" y="15319"/>
                    </a:cubicBezTo>
                    <a:cubicBezTo>
                      <a:pt x="43115" y="17553"/>
                      <a:pt x="43556" y="20449"/>
                      <a:pt x="43052" y="23181"/>
                    </a:cubicBezTo>
                    <a:cubicBezTo>
                      <a:pt x="42382" y="26813"/>
                      <a:pt x="40164" y="29533"/>
                      <a:pt x="37440" y="30063"/>
                    </a:cubicBezTo>
                    <a:cubicBezTo>
                      <a:pt x="37427" y="32330"/>
                      <a:pt x="36694" y="34480"/>
                      <a:pt x="35431" y="35960"/>
                    </a:cubicBezTo>
                    <a:cubicBezTo>
                      <a:pt x="33512" y="38209"/>
                      <a:pt x="30740" y="38498"/>
                      <a:pt x="28591" y="36674"/>
                    </a:cubicBezTo>
                    <a:cubicBezTo>
                      <a:pt x="27896" y="39807"/>
                      <a:pt x="26035" y="42202"/>
                      <a:pt x="23703" y="42965"/>
                    </a:cubicBezTo>
                    <a:cubicBezTo>
                      <a:pt x="20955" y="43864"/>
                      <a:pt x="18087" y="42332"/>
                      <a:pt x="16516" y="39125"/>
                    </a:cubicBezTo>
                    <a:cubicBezTo>
                      <a:pt x="12808" y="42169"/>
                      <a:pt x="7992" y="40458"/>
                      <a:pt x="5840" y="35331"/>
                    </a:cubicBezTo>
                    <a:cubicBezTo>
                      <a:pt x="3726" y="35668"/>
                      <a:pt x="1741" y="33883"/>
                      <a:pt x="1146" y="31109"/>
                    </a:cubicBezTo>
                    <a:cubicBezTo>
                      <a:pt x="715" y="29102"/>
                      <a:pt x="1096" y="26936"/>
                      <a:pt x="2149" y="25410"/>
                    </a:cubicBezTo>
                    <a:cubicBezTo>
                      <a:pt x="655" y="24213"/>
                      <a:pt x="-177" y="21916"/>
                      <a:pt x="31" y="19563"/>
                    </a:cubicBezTo>
                    <a:cubicBezTo>
                      <a:pt x="275" y="16808"/>
                      <a:pt x="1881" y="14650"/>
                      <a:pt x="3899" y="14366"/>
                    </a:cubicBezTo>
                    <a:cubicBezTo>
                      <a:pt x="3911" y="14320"/>
                      <a:pt x="3924" y="14275"/>
                      <a:pt x="3936" y="14229"/>
                    </a:cubicBezTo>
                    <a:close/>
                  </a:path>
                  <a:path w="43256" h="43219" fill="none" extrusionOk="0">
                    <a:moveTo>
                      <a:pt x="4729" y="26036"/>
                    </a:moveTo>
                    <a:cubicBezTo>
                      <a:pt x="3845" y="26130"/>
                      <a:pt x="2961" y="25852"/>
                      <a:pt x="2196" y="25239"/>
                    </a:cubicBezTo>
                    <a:moveTo>
                      <a:pt x="6964" y="34758"/>
                    </a:moveTo>
                    <a:cubicBezTo>
                      <a:pt x="6609" y="34951"/>
                      <a:pt x="6236" y="35079"/>
                      <a:pt x="5856" y="35139"/>
                    </a:cubicBezTo>
                    <a:moveTo>
                      <a:pt x="16514" y="38949"/>
                    </a:moveTo>
                    <a:cubicBezTo>
                      <a:pt x="16247" y="38403"/>
                      <a:pt x="16023" y="37820"/>
                      <a:pt x="15846" y="37209"/>
                    </a:cubicBezTo>
                    <a:moveTo>
                      <a:pt x="28863" y="34610"/>
                    </a:moveTo>
                    <a:cubicBezTo>
                      <a:pt x="28824" y="35257"/>
                      <a:pt x="28734" y="35897"/>
                      <a:pt x="28596" y="36519"/>
                    </a:cubicBezTo>
                    <a:moveTo>
                      <a:pt x="35545" y="26187"/>
                    </a:moveTo>
                    <a:cubicBezTo>
                      <a:pt x="35967" y="26574"/>
                      <a:pt x="37434" y="26917"/>
                      <a:pt x="37416" y="29949"/>
                    </a:cubicBezTo>
                    <a:moveTo>
                      <a:pt x="41834" y="15213"/>
                    </a:moveTo>
                    <a:cubicBezTo>
                      <a:pt x="41509" y="16245"/>
                      <a:pt x="41014" y="17161"/>
                      <a:pt x="40386" y="17889"/>
                    </a:cubicBezTo>
                    <a:moveTo>
                      <a:pt x="38360" y="5285"/>
                    </a:moveTo>
                    <a:cubicBezTo>
                      <a:pt x="38415" y="5702"/>
                      <a:pt x="38441" y="6125"/>
                      <a:pt x="38436" y="6549"/>
                    </a:cubicBezTo>
                    <a:moveTo>
                      <a:pt x="29114" y="3811"/>
                    </a:moveTo>
                    <a:cubicBezTo>
                      <a:pt x="29303" y="3228"/>
                      <a:pt x="29552" y="2685"/>
                      <a:pt x="29856" y="2199"/>
                    </a:cubicBezTo>
                    <a:moveTo>
                      <a:pt x="22177" y="4579"/>
                    </a:moveTo>
                    <a:cubicBezTo>
                      <a:pt x="22254" y="4097"/>
                      <a:pt x="22375" y="3630"/>
                      <a:pt x="22536" y="3189"/>
                    </a:cubicBezTo>
                    <a:moveTo>
                      <a:pt x="14036" y="5051"/>
                    </a:moveTo>
                    <a:cubicBezTo>
                      <a:pt x="14508" y="5427"/>
                      <a:pt x="14944" y="5880"/>
                      <a:pt x="15336" y="6399"/>
                    </a:cubicBezTo>
                    <a:moveTo>
                      <a:pt x="4163" y="15648"/>
                    </a:moveTo>
                    <a:cubicBezTo>
                      <a:pt x="4060" y="15184"/>
                      <a:pt x="3984" y="14710"/>
                      <a:pt x="3936" y="14229"/>
                    </a:cubicBezTo>
                  </a:path>
                </a:pathLst>
              </a:cu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6046CB8C-3FEF-5E21-72AA-6B211EE40A6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409540" y="1069522"/>
                <a:ext cx="356400" cy="356839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15DF7AFB-8BF9-5E0E-BB8C-24AC0E2EEC5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896877" y="979610"/>
                <a:ext cx="268003" cy="268332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9602A309-6240-C4EE-2C13-3D7767262C6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5325373" y="904923"/>
                <a:ext cx="208597" cy="208853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DCB61E5-BC75-D1C6-C324-F31B47F47D99}"/>
                </a:ext>
              </a:extLst>
            </p:cNvPr>
            <p:cNvSpPr txBox="1"/>
            <p:nvPr/>
          </p:nvSpPr>
          <p:spPr>
            <a:xfrm>
              <a:off x="1631289" y="1322638"/>
              <a:ext cx="2208661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L" sz="2000"/>
                <a:t>1</a:t>
              </a:r>
            </a:p>
          </p:txBody>
        </p:sp>
      </p:grpSp>
      <p:sp>
        <p:nvSpPr>
          <p:cNvPr id="23" name="Right Arrow 22">
            <a:extLst>
              <a:ext uri="{FF2B5EF4-FFF2-40B4-BE49-F238E27FC236}">
                <a16:creationId xmlns:a16="http://schemas.microsoft.com/office/drawing/2014/main" id="{8D74613F-0A44-8B2F-C07A-D116C1D2B4D3}"/>
              </a:ext>
            </a:extLst>
          </p:cNvPr>
          <p:cNvSpPr/>
          <p:nvPr/>
        </p:nvSpPr>
        <p:spPr>
          <a:xfrm flipH="1">
            <a:off x="168014" y="7432"/>
            <a:ext cx="8785670" cy="490656"/>
          </a:xfrm>
          <a:prstGeom prst="rightArrow">
            <a:avLst>
              <a:gd name="adj1" fmla="val 50000"/>
              <a:gd name="adj2" fmla="val 55172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600" b="1"/>
              <a:t>FIRST ---------------------------------------- LINE DIRECTION ---------------------------------------- LAST</a:t>
            </a:r>
          </a:p>
        </p:txBody>
      </p:sp>
      <p:pic>
        <p:nvPicPr>
          <p:cNvPr id="24" name="Picture 23" descr="A person in a suit&#10;&#10;Description automatically generated">
            <a:extLst>
              <a:ext uri="{FF2B5EF4-FFF2-40B4-BE49-F238E27FC236}">
                <a16:creationId xmlns:a16="http://schemas.microsoft.com/office/drawing/2014/main" id="{58CA8354-1A6B-9C75-C243-AB5B6A8A607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153" t="4551" r="34235" b="3289"/>
          <a:stretch/>
        </p:blipFill>
        <p:spPr>
          <a:xfrm>
            <a:off x="153619" y="403250"/>
            <a:ext cx="1016813" cy="474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3354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52B2C3-23A2-1841-B713-049A3187C6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in a suit&#10;&#10;Description automatically generated">
            <a:extLst>
              <a:ext uri="{FF2B5EF4-FFF2-40B4-BE49-F238E27FC236}">
                <a16:creationId xmlns:a16="http://schemas.microsoft.com/office/drawing/2014/main" id="{9BDD6146-7DC8-79B4-51FF-56106B0DE36E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2737889" y="403250"/>
            <a:ext cx="1015200" cy="4740250"/>
          </a:xfrm>
          <a:prstGeom prst="rect">
            <a:avLst/>
          </a:prstGeom>
        </p:spPr>
      </p:pic>
      <p:pic>
        <p:nvPicPr>
          <p:cNvPr id="15" name="Picture 14" descr="A person in a suit&#10;&#10;Description automatically generated">
            <a:extLst>
              <a:ext uri="{FF2B5EF4-FFF2-40B4-BE49-F238E27FC236}">
                <a16:creationId xmlns:a16="http://schemas.microsoft.com/office/drawing/2014/main" id="{27455D5C-4568-4CE4-8CD4-2BE0EF686ADF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5349338" y="403250"/>
            <a:ext cx="1015200" cy="4740250"/>
          </a:xfrm>
          <a:prstGeom prst="rect">
            <a:avLst/>
          </a:prstGeom>
        </p:spPr>
      </p:pic>
      <p:pic>
        <p:nvPicPr>
          <p:cNvPr id="18" name="Picture 17" descr="A person in a suit&#10;&#10;Description automatically generated">
            <a:extLst>
              <a:ext uri="{FF2B5EF4-FFF2-40B4-BE49-F238E27FC236}">
                <a16:creationId xmlns:a16="http://schemas.microsoft.com/office/drawing/2014/main" id="{07507C66-52F1-DFBD-03B5-11B908301737}"/>
              </a:ext>
            </a:extLst>
          </p:cNvPr>
          <p:cNvPicPr>
            <a:picLocks/>
          </p:cNvPicPr>
          <p:nvPr/>
        </p:nvPicPr>
        <p:blipFill>
          <a:blip r:embed="rId2">
            <a:alphaModFix amt="35000"/>
          </a:blip>
          <a:srcRect l="36153" t="4551" r="34235" b="3289"/>
          <a:stretch/>
        </p:blipFill>
        <p:spPr>
          <a:xfrm flipH="1">
            <a:off x="7960787" y="403250"/>
            <a:ext cx="1015200" cy="4740250"/>
          </a:xfrm>
          <a:prstGeom prst="rect">
            <a:avLst/>
          </a:prstGeom>
        </p:spPr>
      </p:pic>
      <p:sp>
        <p:nvSpPr>
          <p:cNvPr id="2" name="Right Arrow 1">
            <a:extLst>
              <a:ext uri="{FF2B5EF4-FFF2-40B4-BE49-F238E27FC236}">
                <a16:creationId xmlns:a16="http://schemas.microsoft.com/office/drawing/2014/main" id="{39CFFB1F-659B-FD69-B7E6-AD811C18A9D3}"/>
              </a:ext>
            </a:extLst>
          </p:cNvPr>
          <p:cNvSpPr/>
          <p:nvPr/>
        </p:nvSpPr>
        <p:spPr>
          <a:xfrm flipH="1">
            <a:off x="168014" y="7432"/>
            <a:ext cx="8785670" cy="490656"/>
          </a:xfrm>
          <a:prstGeom prst="rightArrow">
            <a:avLst>
              <a:gd name="adj1" fmla="val 50000"/>
              <a:gd name="adj2" fmla="val 55172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600" b="1"/>
              <a:t>FIRST ---------------------------------------- LINE DIRECTION ---------------------------------------- LAST</a:t>
            </a:r>
          </a:p>
        </p:txBody>
      </p:sp>
      <p:sp>
        <p:nvSpPr>
          <p:cNvPr id="4" name="Smiley Face 3">
            <a:extLst>
              <a:ext uri="{FF2B5EF4-FFF2-40B4-BE49-F238E27FC236}">
                <a16:creationId xmlns:a16="http://schemas.microsoft.com/office/drawing/2014/main" id="{1F9EF1E2-78E5-2815-D59C-EC14D057E4D9}"/>
              </a:ext>
            </a:extLst>
          </p:cNvPr>
          <p:cNvSpPr>
            <a:spLocks noChangeAspect="1"/>
          </p:cNvSpPr>
          <p:nvPr/>
        </p:nvSpPr>
        <p:spPr>
          <a:xfrm>
            <a:off x="4439303" y="2712408"/>
            <a:ext cx="2312020" cy="2312019"/>
          </a:xfrm>
          <a:prstGeom prst="smileyFace">
            <a:avLst/>
          </a:prstGeom>
          <a:solidFill>
            <a:schemeClr val="accent6">
              <a:lumMod val="60000"/>
              <a:lumOff val="40000"/>
            </a:schemeClr>
          </a:solidFill>
          <a:ln w="38100">
            <a:solidFill>
              <a:schemeClr val="bg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400">
                <a:solidFill>
                  <a:schemeClr val="bg2"/>
                </a:solidFill>
              </a:rPr>
              <a:t>{1}</a:t>
            </a:r>
            <a:endParaRPr lang="en-IL"/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9D81B90-3FE5-54F0-E4AB-22226420A2E5}"/>
              </a:ext>
            </a:extLst>
          </p:cNvPr>
          <p:cNvGrpSpPr/>
          <p:nvPr/>
        </p:nvGrpSpPr>
        <p:grpSpPr>
          <a:xfrm>
            <a:off x="1310504" y="323016"/>
            <a:ext cx="3296525" cy="2792207"/>
            <a:chOff x="1310504" y="323016"/>
            <a:chExt cx="3296525" cy="2792207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FB5BE73F-431B-D007-4AAB-1172B40E4ABC}"/>
                </a:ext>
              </a:extLst>
            </p:cNvPr>
            <p:cNvGrpSpPr/>
            <p:nvPr/>
          </p:nvGrpSpPr>
          <p:grpSpPr>
            <a:xfrm>
              <a:off x="1310504" y="323016"/>
              <a:ext cx="3296525" cy="2792207"/>
              <a:chOff x="1310504" y="323016"/>
              <a:chExt cx="3296525" cy="2792207"/>
            </a:xfrm>
          </p:grpSpPr>
          <p:sp>
            <p:nvSpPr>
              <p:cNvPr id="9" name="Cloud 8">
                <a:extLst>
                  <a:ext uri="{FF2B5EF4-FFF2-40B4-BE49-F238E27FC236}">
                    <a16:creationId xmlns:a16="http://schemas.microsoft.com/office/drawing/2014/main" id="{03446A62-06F0-310F-C81C-EB48A0EA49B3}"/>
                  </a:ext>
                </a:extLst>
              </p:cNvPr>
              <p:cNvSpPr/>
              <p:nvPr/>
            </p:nvSpPr>
            <p:spPr>
              <a:xfrm rot="20576547" flipH="1">
                <a:off x="1310504" y="323016"/>
                <a:ext cx="3182406" cy="2289722"/>
              </a:xfrm>
              <a:custGeom>
                <a:avLst/>
                <a:gdLst>
                  <a:gd name="connsiteX0" fmla="*/ 3900 w 43200"/>
                  <a:gd name="connsiteY0" fmla="*/ 14370 h 43200"/>
                  <a:gd name="connsiteX1" fmla="*/ 5623 w 43200"/>
                  <a:gd name="connsiteY1" fmla="*/ 6907 h 43200"/>
                  <a:gd name="connsiteX2" fmla="*/ 14005 w 43200"/>
                  <a:gd name="connsiteY2" fmla="*/ 5202 h 43200"/>
                  <a:gd name="connsiteX3" fmla="*/ 22456 w 43200"/>
                  <a:gd name="connsiteY3" fmla="*/ 3432 h 43200"/>
                  <a:gd name="connsiteX4" fmla="*/ 25749 w 43200"/>
                  <a:gd name="connsiteY4" fmla="*/ 200 h 43200"/>
                  <a:gd name="connsiteX5" fmla="*/ 29833 w 43200"/>
                  <a:gd name="connsiteY5" fmla="*/ 2481 h 43200"/>
                  <a:gd name="connsiteX6" fmla="*/ 35463 w 43200"/>
                  <a:gd name="connsiteY6" fmla="*/ 690 h 43200"/>
                  <a:gd name="connsiteX7" fmla="*/ 38318 w 43200"/>
                  <a:gd name="connsiteY7" fmla="*/ 5576 h 43200"/>
                  <a:gd name="connsiteX8" fmla="*/ 41982 w 43200"/>
                  <a:gd name="connsiteY8" fmla="*/ 10318 h 43200"/>
                  <a:gd name="connsiteX9" fmla="*/ 41818 w 43200"/>
                  <a:gd name="connsiteY9" fmla="*/ 15460 h 43200"/>
                  <a:gd name="connsiteX10" fmla="*/ 43016 w 43200"/>
                  <a:gd name="connsiteY10" fmla="*/ 23322 h 43200"/>
                  <a:gd name="connsiteX11" fmla="*/ 37404 w 43200"/>
                  <a:gd name="connsiteY11" fmla="*/ 30204 h 43200"/>
                  <a:gd name="connsiteX12" fmla="*/ 35395 w 43200"/>
                  <a:gd name="connsiteY12" fmla="*/ 36101 h 43200"/>
                  <a:gd name="connsiteX13" fmla="*/ 28555 w 43200"/>
                  <a:gd name="connsiteY13" fmla="*/ 36815 h 43200"/>
                  <a:gd name="connsiteX14" fmla="*/ 23667 w 43200"/>
                  <a:gd name="connsiteY14" fmla="*/ 43106 h 43200"/>
                  <a:gd name="connsiteX15" fmla="*/ 16480 w 43200"/>
                  <a:gd name="connsiteY15" fmla="*/ 39266 h 43200"/>
                  <a:gd name="connsiteX16" fmla="*/ 5804 w 43200"/>
                  <a:gd name="connsiteY16" fmla="*/ 35472 h 43200"/>
                  <a:gd name="connsiteX17" fmla="*/ 1110 w 43200"/>
                  <a:gd name="connsiteY17" fmla="*/ 31250 h 43200"/>
                  <a:gd name="connsiteX18" fmla="*/ 2113 w 43200"/>
                  <a:gd name="connsiteY18" fmla="*/ 25551 h 43200"/>
                  <a:gd name="connsiteX19" fmla="*/ -5 w 43200"/>
                  <a:gd name="connsiteY19" fmla="*/ 19704 h 43200"/>
                  <a:gd name="connsiteX20" fmla="*/ 3863 w 43200"/>
                  <a:gd name="connsiteY20" fmla="*/ 14507 h 43200"/>
                  <a:gd name="connsiteX21" fmla="*/ 3900 w 43200"/>
                  <a:gd name="connsiteY21" fmla="*/ 14370 h 43200"/>
                  <a:gd name="connsiteX0" fmla="*/ 4693 w 43200"/>
                  <a:gd name="connsiteY0" fmla="*/ 26177 h 43200"/>
                  <a:gd name="connsiteX1" fmla="*/ 2160 w 43200"/>
                  <a:gd name="connsiteY1" fmla="*/ 25380 h 43200"/>
                  <a:gd name="connsiteX2" fmla="*/ 6928 w 43200"/>
                  <a:gd name="connsiteY2" fmla="*/ 34899 h 43200"/>
                  <a:gd name="connsiteX3" fmla="*/ 5820 w 43200"/>
                  <a:gd name="connsiteY3" fmla="*/ 35280 h 43200"/>
                  <a:gd name="connsiteX4" fmla="*/ 16478 w 43200"/>
                  <a:gd name="connsiteY4" fmla="*/ 39090 h 43200"/>
                  <a:gd name="connsiteX5" fmla="*/ 15810 w 43200"/>
                  <a:gd name="connsiteY5" fmla="*/ 37350 h 43200"/>
                  <a:gd name="connsiteX6" fmla="*/ 28827 w 43200"/>
                  <a:gd name="connsiteY6" fmla="*/ 34751 h 43200"/>
                  <a:gd name="connsiteX7" fmla="*/ 28560 w 43200"/>
                  <a:gd name="connsiteY7" fmla="*/ 36660 h 43200"/>
                  <a:gd name="connsiteX8" fmla="*/ 34129 w 43200"/>
                  <a:gd name="connsiteY8" fmla="*/ 22954 h 43200"/>
                  <a:gd name="connsiteX9" fmla="*/ 37380 w 43200"/>
                  <a:gd name="connsiteY9" fmla="*/ 30090 h 43200"/>
                  <a:gd name="connsiteX10" fmla="*/ 41798 w 43200"/>
                  <a:gd name="connsiteY10" fmla="*/ 15354 h 43200"/>
                  <a:gd name="connsiteX11" fmla="*/ 40350 w 43200"/>
                  <a:gd name="connsiteY11" fmla="*/ 18030 h 43200"/>
                  <a:gd name="connsiteX12" fmla="*/ 38324 w 43200"/>
                  <a:gd name="connsiteY12" fmla="*/ 5426 h 43200"/>
                  <a:gd name="connsiteX13" fmla="*/ 38400 w 43200"/>
                  <a:gd name="connsiteY13" fmla="*/ 6690 h 43200"/>
                  <a:gd name="connsiteX14" fmla="*/ 29078 w 43200"/>
                  <a:gd name="connsiteY14" fmla="*/ 3952 h 43200"/>
                  <a:gd name="connsiteX15" fmla="*/ 29820 w 43200"/>
                  <a:gd name="connsiteY15" fmla="*/ 2340 h 43200"/>
                  <a:gd name="connsiteX16" fmla="*/ 22141 w 43200"/>
                  <a:gd name="connsiteY16" fmla="*/ 4720 h 43200"/>
                  <a:gd name="connsiteX17" fmla="*/ 22500 w 43200"/>
                  <a:gd name="connsiteY17" fmla="*/ 3330 h 43200"/>
                  <a:gd name="connsiteX18" fmla="*/ 14000 w 43200"/>
                  <a:gd name="connsiteY18" fmla="*/ 5192 h 43200"/>
                  <a:gd name="connsiteX19" fmla="*/ 15300 w 43200"/>
                  <a:gd name="connsiteY19" fmla="*/ 6540 h 43200"/>
                  <a:gd name="connsiteX20" fmla="*/ 4127 w 43200"/>
                  <a:gd name="connsiteY20" fmla="*/ 15789 h 43200"/>
                  <a:gd name="connsiteX21" fmla="*/ 3900 w 43200"/>
                  <a:gd name="connsiteY21" fmla="*/ 14370 h 43200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6199 w 43256"/>
                  <a:gd name="connsiteY8" fmla="*/ 25322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7537 w 43256"/>
                  <a:gd name="connsiteY8" fmla="*/ 23724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  <a:gd name="connsiteX0" fmla="*/ 3936 w 43256"/>
                  <a:gd name="connsiteY0" fmla="*/ 14229 h 43219"/>
                  <a:gd name="connsiteX1" fmla="*/ 5659 w 43256"/>
                  <a:gd name="connsiteY1" fmla="*/ 6766 h 43219"/>
                  <a:gd name="connsiteX2" fmla="*/ 14041 w 43256"/>
                  <a:gd name="connsiteY2" fmla="*/ 5061 h 43219"/>
                  <a:gd name="connsiteX3" fmla="*/ 22492 w 43256"/>
                  <a:gd name="connsiteY3" fmla="*/ 3291 h 43219"/>
                  <a:gd name="connsiteX4" fmla="*/ 25785 w 43256"/>
                  <a:gd name="connsiteY4" fmla="*/ 59 h 43219"/>
                  <a:gd name="connsiteX5" fmla="*/ 29869 w 43256"/>
                  <a:gd name="connsiteY5" fmla="*/ 2340 h 43219"/>
                  <a:gd name="connsiteX6" fmla="*/ 35499 w 43256"/>
                  <a:gd name="connsiteY6" fmla="*/ 549 h 43219"/>
                  <a:gd name="connsiteX7" fmla="*/ 38354 w 43256"/>
                  <a:gd name="connsiteY7" fmla="*/ 5435 h 43219"/>
                  <a:gd name="connsiteX8" fmla="*/ 42018 w 43256"/>
                  <a:gd name="connsiteY8" fmla="*/ 10177 h 43219"/>
                  <a:gd name="connsiteX9" fmla="*/ 41854 w 43256"/>
                  <a:gd name="connsiteY9" fmla="*/ 15319 h 43219"/>
                  <a:gd name="connsiteX10" fmla="*/ 43052 w 43256"/>
                  <a:gd name="connsiteY10" fmla="*/ 23181 h 43219"/>
                  <a:gd name="connsiteX11" fmla="*/ 37440 w 43256"/>
                  <a:gd name="connsiteY11" fmla="*/ 30063 h 43219"/>
                  <a:gd name="connsiteX12" fmla="*/ 35431 w 43256"/>
                  <a:gd name="connsiteY12" fmla="*/ 35960 h 43219"/>
                  <a:gd name="connsiteX13" fmla="*/ 28591 w 43256"/>
                  <a:gd name="connsiteY13" fmla="*/ 36674 h 43219"/>
                  <a:gd name="connsiteX14" fmla="*/ 23703 w 43256"/>
                  <a:gd name="connsiteY14" fmla="*/ 42965 h 43219"/>
                  <a:gd name="connsiteX15" fmla="*/ 16516 w 43256"/>
                  <a:gd name="connsiteY15" fmla="*/ 39125 h 43219"/>
                  <a:gd name="connsiteX16" fmla="*/ 5840 w 43256"/>
                  <a:gd name="connsiteY16" fmla="*/ 35331 h 43219"/>
                  <a:gd name="connsiteX17" fmla="*/ 1146 w 43256"/>
                  <a:gd name="connsiteY17" fmla="*/ 31109 h 43219"/>
                  <a:gd name="connsiteX18" fmla="*/ 2149 w 43256"/>
                  <a:gd name="connsiteY18" fmla="*/ 25410 h 43219"/>
                  <a:gd name="connsiteX19" fmla="*/ 31 w 43256"/>
                  <a:gd name="connsiteY19" fmla="*/ 19563 h 43219"/>
                  <a:gd name="connsiteX20" fmla="*/ 3899 w 43256"/>
                  <a:gd name="connsiteY20" fmla="*/ 14366 h 43219"/>
                  <a:gd name="connsiteX21" fmla="*/ 3936 w 43256"/>
                  <a:gd name="connsiteY21" fmla="*/ 14229 h 43219"/>
                  <a:gd name="connsiteX0" fmla="*/ 4729 w 43256"/>
                  <a:gd name="connsiteY0" fmla="*/ 26036 h 43219"/>
                  <a:gd name="connsiteX1" fmla="*/ 2196 w 43256"/>
                  <a:gd name="connsiteY1" fmla="*/ 25239 h 43219"/>
                  <a:gd name="connsiteX2" fmla="*/ 6964 w 43256"/>
                  <a:gd name="connsiteY2" fmla="*/ 34758 h 43219"/>
                  <a:gd name="connsiteX3" fmla="*/ 5856 w 43256"/>
                  <a:gd name="connsiteY3" fmla="*/ 35139 h 43219"/>
                  <a:gd name="connsiteX4" fmla="*/ 16514 w 43256"/>
                  <a:gd name="connsiteY4" fmla="*/ 38949 h 43219"/>
                  <a:gd name="connsiteX5" fmla="*/ 15846 w 43256"/>
                  <a:gd name="connsiteY5" fmla="*/ 37209 h 43219"/>
                  <a:gd name="connsiteX6" fmla="*/ 28863 w 43256"/>
                  <a:gd name="connsiteY6" fmla="*/ 34610 h 43219"/>
                  <a:gd name="connsiteX7" fmla="*/ 28596 w 43256"/>
                  <a:gd name="connsiteY7" fmla="*/ 36519 h 43219"/>
                  <a:gd name="connsiteX8" fmla="*/ 35545 w 43256"/>
                  <a:gd name="connsiteY8" fmla="*/ 26187 h 43219"/>
                  <a:gd name="connsiteX9" fmla="*/ 37416 w 43256"/>
                  <a:gd name="connsiteY9" fmla="*/ 29949 h 43219"/>
                  <a:gd name="connsiteX10" fmla="*/ 41834 w 43256"/>
                  <a:gd name="connsiteY10" fmla="*/ 15213 h 43219"/>
                  <a:gd name="connsiteX11" fmla="*/ 40386 w 43256"/>
                  <a:gd name="connsiteY11" fmla="*/ 17889 h 43219"/>
                  <a:gd name="connsiteX12" fmla="*/ 38360 w 43256"/>
                  <a:gd name="connsiteY12" fmla="*/ 5285 h 43219"/>
                  <a:gd name="connsiteX13" fmla="*/ 38436 w 43256"/>
                  <a:gd name="connsiteY13" fmla="*/ 6549 h 43219"/>
                  <a:gd name="connsiteX14" fmla="*/ 29114 w 43256"/>
                  <a:gd name="connsiteY14" fmla="*/ 3811 h 43219"/>
                  <a:gd name="connsiteX15" fmla="*/ 29856 w 43256"/>
                  <a:gd name="connsiteY15" fmla="*/ 2199 h 43219"/>
                  <a:gd name="connsiteX16" fmla="*/ 22177 w 43256"/>
                  <a:gd name="connsiteY16" fmla="*/ 4579 h 43219"/>
                  <a:gd name="connsiteX17" fmla="*/ 22536 w 43256"/>
                  <a:gd name="connsiteY17" fmla="*/ 3189 h 43219"/>
                  <a:gd name="connsiteX18" fmla="*/ 14036 w 43256"/>
                  <a:gd name="connsiteY18" fmla="*/ 5051 h 43219"/>
                  <a:gd name="connsiteX19" fmla="*/ 15336 w 43256"/>
                  <a:gd name="connsiteY19" fmla="*/ 6399 h 43219"/>
                  <a:gd name="connsiteX20" fmla="*/ 4163 w 43256"/>
                  <a:gd name="connsiteY20" fmla="*/ 15648 h 43219"/>
                  <a:gd name="connsiteX21" fmla="*/ 3936 w 43256"/>
                  <a:gd name="connsiteY21" fmla="*/ 14229 h 43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43256" h="43219">
                    <a:moveTo>
                      <a:pt x="3936" y="14229"/>
                    </a:moveTo>
                    <a:cubicBezTo>
                      <a:pt x="3665" y="11516"/>
                      <a:pt x="4297" y="8780"/>
                      <a:pt x="5659" y="6766"/>
                    </a:cubicBezTo>
                    <a:cubicBezTo>
                      <a:pt x="7811" y="3585"/>
                      <a:pt x="11300" y="2876"/>
                      <a:pt x="14041" y="5061"/>
                    </a:cubicBezTo>
                    <a:cubicBezTo>
                      <a:pt x="15714" y="768"/>
                      <a:pt x="19950" y="-119"/>
                      <a:pt x="22492" y="3291"/>
                    </a:cubicBezTo>
                    <a:cubicBezTo>
                      <a:pt x="23133" y="1542"/>
                      <a:pt x="24364" y="333"/>
                      <a:pt x="25785" y="59"/>
                    </a:cubicBezTo>
                    <a:cubicBezTo>
                      <a:pt x="27349" y="-243"/>
                      <a:pt x="28911" y="629"/>
                      <a:pt x="29869" y="2340"/>
                    </a:cubicBezTo>
                    <a:cubicBezTo>
                      <a:pt x="31251" y="126"/>
                      <a:pt x="33537" y="-601"/>
                      <a:pt x="35499" y="549"/>
                    </a:cubicBezTo>
                    <a:cubicBezTo>
                      <a:pt x="36994" y="1425"/>
                      <a:pt x="38066" y="3259"/>
                      <a:pt x="38354" y="5435"/>
                    </a:cubicBezTo>
                    <a:cubicBezTo>
                      <a:pt x="40082" y="6077"/>
                      <a:pt x="41458" y="7857"/>
                      <a:pt x="42018" y="10177"/>
                    </a:cubicBezTo>
                    <a:cubicBezTo>
                      <a:pt x="42425" y="11861"/>
                      <a:pt x="42367" y="13690"/>
                      <a:pt x="41854" y="15319"/>
                    </a:cubicBezTo>
                    <a:cubicBezTo>
                      <a:pt x="43115" y="17553"/>
                      <a:pt x="43556" y="20449"/>
                      <a:pt x="43052" y="23181"/>
                    </a:cubicBezTo>
                    <a:cubicBezTo>
                      <a:pt x="42382" y="26813"/>
                      <a:pt x="40164" y="29533"/>
                      <a:pt x="37440" y="30063"/>
                    </a:cubicBezTo>
                    <a:cubicBezTo>
                      <a:pt x="37427" y="32330"/>
                      <a:pt x="36694" y="34480"/>
                      <a:pt x="35431" y="35960"/>
                    </a:cubicBezTo>
                    <a:cubicBezTo>
                      <a:pt x="33512" y="38209"/>
                      <a:pt x="30740" y="38498"/>
                      <a:pt x="28591" y="36674"/>
                    </a:cubicBezTo>
                    <a:cubicBezTo>
                      <a:pt x="27896" y="39807"/>
                      <a:pt x="26035" y="42202"/>
                      <a:pt x="23703" y="42965"/>
                    </a:cubicBezTo>
                    <a:cubicBezTo>
                      <a:pt x="20955" y="43864"/>
                      <a:pt x="18087" y="42332"/>
                      <a:pt x="16516" y="39125"/>
                    </a:cubicBezTo>
                    <a:cubicBezTo>
                      <a:pt x="12808" y="42169"/>
                      <a:pt x="7992" y="40458"/>
                      <a:pt x="5840" y="35331"/>
                    </a:cubicBezTo>
                    <a:cubicBezTo>
                      <a:pt x="3726" y="35668"/>
                      <a:pt x="1741" y="33883"/>
                      <a:pt x="1146" y="31109"/>
                    </a:cubicBezTo>
                    <a:cubicBezTo>
                      <a:pt x="715" y="29102"/>
                      <a:pt x="1096" y="26936"/>
                      <a:pt x="2149" y="25410"/>
                    </a:cubicBezTo>
                    <a:cubicBezTo>
                      <a:pt x="655" y="24213"/>
                      <a:pt x="-177" y="21916"/>
                      <a:pt x="31" y="19563"/>
                    </a:cubicBezTo>
                    <a:cubicBezTo>
                      <a:pt x="275" y="16808"/>
                      <a:pt x="1881" y="14650"/>
                      <a:pt x="3899" y="14366"/>
                    </a:cubicBezTo>
                    <a:cubicBezTo>
                      <a:pt x="3911" y="14320"/>
                      <a:pt x="3924" y="14275"/>
                      <a:pt x="3936" y="14229"/>
                    </a:cubicBezTo>
                    <a:close/>
                  </a:path>
                  <a:path w="43256" h="43219" fill="none" extrusionOk="0">
                    <a:moveTo>
                      <a:pt x="4729" y="26036"/>
                    </a:moveTo>
                    <a:cubicBezTo>
                      <a:pt x="3845" y="26130"/>
                      <a:pt x="2961" y="25852"/>
                      <a:pt x="2196" y="25239"/>
                    </a:cubicBezTo>
                    <a:moveTo>
                      <a:pt x="6964" y="34758"/>
                    </a:moveTo>
                    <a:cubicBezTo>
                      <a:pt x="6609" y="34951"/>
                      <a:pt x="6236" y="35079"/>
                      <a:pt x="5856" y="35139"/>
                    </a:cubicBezTo>
                    <a:moveTo>
                      <a:pt x="16514" y="38949"/>
                    </a:moveTo>
                    <a:cubicBezTo>
                      <a:pt x="16247" y="38403"/>
                      <a:pt x="16023" y="37820"/>
                      <a:pt x="15846" y="37209"/>
                    </a:cubicBezTo>
                    <a:moveTo>
                      <a:pt x="28863" y="34610"/>
                    </a:moveTo>
                    <a:cubicBezTo>
                      <a:pt x="28824" y="35257"/>
                      <a:pt x="28734" y="35897"/>
                      <a:pt x="28596" y="36519"/>
                    </a:cubicBezTo>
                    <a:moveTo>
                      <a:pt x="35545" y="26187"/>
                    </a:moveTo>
                    <a:cubicBezTo>
                      <a:pt x="35967" y="26574"/>
                      <a:pt x="37434" y="26917"/>
                      <a:pt x="37416" y="29949"/>
                    </a:cubicBezTo>
                    <a:moveTo>
                      <a:pt x="41834" y="15213"/>
                    </a:moveTo>
                    <a:cubicBezTo>
                      <a:pt x="41509" y="16245"/>
                      <a:pt x="41014" y="17161"/>
                      <a:pt x="40386" y="17889"/>
                    </a:cubicBezTo>
                    <a:moveTo>
                      <a:pt x="38360" y="5285"/>
                    </a:moveTo>
                    <a:cubicBezTo>
                      <a:pt x="38415" y="5702"/>
                      <a:pt x="38441" y="6125"/>
                      <a:pt x="38436" y="6549"/>
                    </a:cubicBezTo>
                    <a:moveTo>
                      <a:pt x="29114" y="3811"/>
                    </a:moveTo>
                    <a:cubicBezTo>
                      <a:pt x="29303" y="3228"/>
                      <a:pt x="29552" y="2685"/>
                      <a:pt x="29856" y="2199"/>
                    </a:cubicBezTo>
                    <a:moveTo>
                      <a:pt x="22177" y="4579"/>
                    </a:moveTo>
                    <a:cubicBezTo>
                      <a:pt x="22254" y="4097"/>
                      <a:pt x="22375" y="3630"/>
                      <a:pt x="22536" y="3189"/>
                    </a:cubicBezTo>
                    <a:moveTo>
                      <a:pt x="14036" y="5051"/>
                    </a:moveTo>
                    <a:cubicBezTo>
                      <a:pt x="14508" y="5427"/>
                      <a:pt x="14944" y="5880"/>
                      <a:pt x="15336" y="6399"/>
                    </a:cubicBezTo>
                    <a:moveTo>
                      <a:pt x="4163" y="15648"/>
                    </a:moveTo>
                    <a:cubicBezTo>
                      <a:pt x="4060" y="15184"/>
                      <a:pt x="3984" y="14710"/>
                      <a:pt x="3936" y="14229"/>
                    </a:cubicBezTo>
                  </a:path>
                </a:pathLst>
              </a:cu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1C9DBA43-BE34-870F-2B34-21FC2462879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629535" y="2355569"/>
                <a:ext cx="356400" cy="356839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928A1E1E-A17D-78D6-87A3-31672D61B61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037075" y="2658053"/>
                <a:ext cx="268003" cy="268332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45C475C9-CDFC-2380-64C2-C58212FCBAD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4398432" y="2906370"/>
                <a:ext cx="208597" cy="208853"/>
              </a:xfrm>
              <a:prstGeom prst="ellipse">
                <a:avLst/>
              </a:prstGeom>
              <a:solidFill>
                <a:srgbClr val="FFCEB8"/>
              </a:solidFill>
              <a:ln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IL"/>
              </a:p>
            </p:txBody>
          </p:sp>
        </p:grp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F6F9544-EC2E-7FF7-1FF3-0327E84F7E24}"/>
                </a:ext>
              </a:extLst>
            </p:cNvPr>
            <p:cNvSpPr txBox="1"/>
            <p:nvPr/>
          </p:nvSpPr>
          <p:spPr>
            <a:xfrm>
              <a:off x="1598212" y="1072885"/>
              <a:ext cx="2489857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IL" sz="2000"/>
                <a:t>And who is the next in line after you?</a:t>
              </a:r>
            </a:p>
          </p:txBody>
        </p:sp>
      </p:grpSp>
      <p:pic>
        <p:nvPicPr>
          <p:cNvPr id="19" name="Picture 18" descr="A person in a suit&#10;&#10;Description automatically generated">
            <a:extLst>
              <a:ext uri="{FF2B5EF4-FFF2-40B4-BE49-F238E27FC236}">
                <a16:creationId xmlns:a16="http://schemas.microsoft.com/office/drawing/2014/main" id="{D522B154-B6CB-300C-4E12-25A9D78BF6E4}"/>
              </a:ext>
            </a:extLst>
          </p:cNvPr>
          <p:cNvPicPr>
            <a:picLocks/>
          </p:cNvPicPr>
          <p:nvPr/>
        </p:nvPicPr>
        <p:blipFill>
          <a:blip r:embed="rId2"/>
          <a:srcRect l="36153" t="4551" r="34235" b="3289"/>
          <a:stretch/>
        </p:blipFill>
        <p:spPr>
          <a:xfrm flipH="1">
            <a:off x="126440" y="403250"/>
            <a:ext cx="1015200" cy="474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6060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28CF0C7-113D-7F8A-797D-529C7668615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erson in a suit pointing at something&#10;&#10;Description automatically generated">
            <a:extLst>
              <a:ext uri="{FF2B5EF4-FFF2-40B4-BE49-F238E27FC236}">
                <a16:creationId xmlns:a16="http://schemas.microsoft.com/office/drawing/2014/main" id="{7701D307-4DE7-6CCC-AE5B-5202EDE0E11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644" t="5689" r="35857" b="5422"/>
          <a:stretch/>
        </p:blipFill>
        <p:spPr>
          <a:xfrm>
            <a:off x="-35902" y="408327"/>
            <a:ext cx="2124896" cy="4743071"/>
          </a:xfrm>
          <a:prstGeom prst="rect">
            <a:avLst/>
          </a:prstGeom>
        </p:spPr>
      </p:pic>
      <p:sp>
        <p:nvSpPr>
          <p:cNvPr id="9" name="Right Arrow 8">
            <a:extLst>
              <a:ext uri="{FF2B5EF4-FFF2-40B4-BE49-F238E27FC236}">
                <a16:creationId xmlns:a16="http://schemas.microsoft.com/office/drawing/2014/main" id="{543A10C0-0591-993E-E551-1196EEAE01C0}"/>
              </a:ext>
            </a:extLst>
          </p:cNvPr>
          <p:cNvSpPr/>
          <p:nvPr/>
        </p:nvSpPr>
        <p:spPr>
          <a:xfrm flipH="1">
            <a:off x="168014" y="7432"/>
            <a:ext cx="8785670" cy="490656"/>
          </a:xfrm>
          <a:prstGeom prst="rightArrow">
            <a:avLst>
              <a:gd name="adj1" fmla="val 50000"/>
              <a:gd name="adj2" fmla="val 55172"/>
            </a:avLst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L" sz="1600" b="1"/>
              <a:t>FIRST ---------------------------------------- LINE DIRECTION ---------------------------------------- LAST</a:t>
            </a:r>
          </a:p>
        </p:txBody>
      </p:sp>
      <p:pic>
        <p:nvPicPr>
          <p:cNvPr id="11" name="Picture 10" descr="A person in a suit&#10;&#10;Description automatically generated">
            <a:extLst>
              <a:ext uri="{FF2B5EF4-FFF2-40B4-BE49-F238E27FC236}">
                <a16:creationId xmlns:a16="http://schemas.microsoft.com/office/drawing/2014/main" id="{9A19ABFC-CB04-A1B7-E9CC-8A18902ACAED}"/>
              </a:ext>
            </a:extLst>
          </p:cNvPr>
          <p:cNvPicPr>
            <a:picLocks/>
          </p:cNvPicPr>
          <p:nvPr/>
        </p:nvPicPr>
        <p:blipFill>
          <a:blip r:embed="rId3">
            <a:alphaModFix/>
          </a:blip>
          <a:srcRect l="36153" t="4551" r="34235" b="3289"/>
          <a:stretch/>
        </p:blipFill>
        <p:spPr>
          <a:xfrm flipH="1">
            <a:off x="2737889" y="403250"/>
            <a:ext cx="1015200" cy="4740250"/>
          </a:xfrm>
          <a:prstGeom prst="rect">
            <a:avLst/>
          </a:prstGeom>
        </p:spPr>
      </p:pic>
      <p:pic>
        <p:nvPicPr>
          <p:cNvPr id="12" name="Picture 11" descr="A person in a suit&#10;&#10;Description automatically generated">
            <a:extLst>
              <a:ext uri="{FF2B5EF4-FFF2-40B4-BE49-F238E27FC236}">
                <a16:creationId xmlns:a16="http://schemas.microsoft.com/office/drawing/2014/main" id="{BA00792C-08F6-7BAC-F85D-B6E589CEDBD0}"/>
              </a:ext>
            </a:extLst>
          </p:cNvPr>
          <p:cNvPicPr>
            <a:picLocks/>
          </p:cNvPicPr>
          <p:nvPr/>
        </p:nvPicPr>
        <p:blipFill>
          <a:blip r:embed="rId3">
            <a:alphaModFix amt="35000"/>
          </a:blip>
          <a:srcRect l="36153" t="4551" r="34235" b="3289"/>
          <a:stretch/>
        </p:blipFill>
        <p:spPr>
          <a:xfrm flipH="1">
            <a:off x="5349338" y="403250"/>
            <a:ext cx="1015200" cy="4740250"/>
          </a:xfrm>
          <a:prstGeom prst="rect">
            <a:avLst/>
          </a:prstGeom>
        </p:spPr>
      </p:pic>
      <p:pic>
        <p:nvPicPr>
          <p:cNvPr id="13" name="Picture 12" descr="A person in a suit&#10;&#10;Description automatically generated">
            <a:extLst>
              <a:ext uri="{FF2B5EF4-FFF2-40B4-BE49-F238E27FC236}">
                <a16:creationId xmlns:a16="http://schemas.microsoft.com/office/drawing/2014/main" id="{8B13FCC0-70D4-D3E2-5CB1-9A35FDF98D14}"/>
              </a:ext>
            </a:extLst>
          </p:cNvPr>
          <p:cNvPicPr>
            <a:picLocks/>
          </p:cNvPicPr>
          <p:nvPr/>
        </p:nvPicPr>
        <p:blipFill>
          <a:blip r:embed="rId3">
            <a:alphaModFix amt="35000"/>
          </a:blip>
          <a:srcRect l="36153" t="4551" r="34235" b="3289"/>
          <a:stretch/>
        </p:blipFill>
        <p:spPr>
          <a:xfrm flipH="1">
            <a:off x="7960787" y="403250"/>
            <a:ext cx="1015200" cy="4740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705000"/>
      </p:ext>
    </p:extLst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742</Words>
  <Application>Microsoft Macintosh PowerPoint</Application>
  <PresentationFormat>On-screen Show (16:9)</PresentationFormat>
  <Paragraphs>102</Paragraphs>
  <Slides>33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Lato</vt:lpstr>
      <vt:lpstr>Arial</vt:lpstr>
      <vt:lpstr>Comic Sans MS</vt:lpstr>
      <vt:lpstr>Raleway</vt:lpstr>
      <vt:lpstr>Swiss</vt:lpstr>
      <vt:lpstr>WorkShop #9 Linked Lists</vt:lpstr>
      <vt:lpstr>Simplified Example </vt:lpstr>
      <vt:lpstr>PowerPoint Presentation</vt:lpstr>
      <vt:lpstr>How can we discover all the ID’s?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Relating to Nodes </vt:lpstr>
      <vt:lpstr>Node Class </vt:lpstr>
      <vt:lpstr>Node.java</vt:lpstr>
      <vt:lpstr>Ex #1 - Implement:  public Node(int value)</vt:lpstr>
      <vt:lpstr>Back to our example </vt:lpstr>
      <vt:lpstr>Relating to Linked Lists </vt:lpstr>
      <vt:lpstr>List.java</vt:lpstr>
      <vt:lpstr>Ex #2 - Implement:  public void addFirst(int val)</vt:lpstr>
      <vt:lpstr>Techniques / tricks</vt:lpstr>
      <vt:lpstr>Ex #3 - Implement:  public int indexOf(int val)</vt:lpstr>
      <vt:lpstr>Iterating over a list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WorkShop #10 Linked Lists</dc:title>
  <cp:lastModifiedBy>Omer Bengal</cp:lastModifiedBy>
  <cp:revision>127</cp:revision>
  <dcterms:modified xsi:type="dcterms:W3CDTF">2024-12-27T15:24:47Z</dcterms:modified>
</cp:coreProperties>
</file>